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1392" y="1143029"/>
            <a:ext cx="7453198" cy="21323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цивилизаций Средневековья к лету 1941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исторических мира — и одна проверка на выживание.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022350" y="3930651"/>
            <a:ext cx="2247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исторические линии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события 1941 года, важно увидеть более раннюю историю: в Европе сложились две разные цивилизационные традиции, по-разному организовавшие власть, общество и культуру.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после античности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единого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западные земли не сохранили единого центра. На их месте возникли королевства, где власть складывалась вокруг местных династий и военной силы.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язык, христианская церковь и римское наследие помогали сохранять общую культурную основу. При этом политическая карта региона оставалась пёстрой и нестабильной на протяжении веков.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XI–XIII векам феодальные отношения стали главной формой организации общества. Земля, служба и личная верность связывали знать, духовенство и правителей в сложную систему зависимостей.
</a:t>
            </a:r>
            <a:endParaRPr lang="en-US" sz="1273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учёности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усилились города и университеты, возникли новые центры ремесла, торговли и учёности. Западная Европа постепенно переходила от раннесредневековой раздробленности к более сложным общественным структурам.
</a:t>
            </a:r>
            <a:endParaRPr lang="en-US" sz="11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культурное единство Запада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Объединяющая 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стала крупнейшей силой, объединявшей разрозненные земли Запада. Её авторитет выходил далеко за пределы отдельных королевств и поддерживал ощущение общей христианской общности.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претензия на 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претендовало на духовное главенство, а это усиливало его влияние на политические решения европейских правителей. Спор о власти между светскими и церковными структурами определял эпоху.
</a:t>
            </a:r>
            <a:endParaRPr lang="en-US" sz="708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сохраняли книги, обучение и навыки письма, когда многие светские центры ещё были слабы. Благодаря им продолжалась передача знаний от античности к средневековой Европе.
</a:t>
            </a:r>
            <a:endParaRPr lang="en-US" sz="708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централизации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 университеты стали символами культурного единства Запада. Религиозная общность при этом не устраняла политической раздробленности, а лишь связывала её общими нормами и ценностями.
</a:t>
            </a:r>
            <a:endParaRPr lang="en-US" sz="7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и политическая организация Запада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порядок строился на личной верности и земельном держании. За службу вассал получал защиту и доход, а сеньор — военную опору и политическое влияние.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через вассалов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в таких условиях не была абсолютно сильной. Монарх опирался на сеть союзов, соглашений и обязательств, которые могли работать по-разному в разных регионах.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центров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знать и церковь обладали собственной компетенцией и интересами. Поэтому власть распределялась между несколькими центрами, а управление требовало постоянных переговоров и компромиссов.
</a:t>
            </a:r>
            <a:endParaRPr lang="en-US" sz="1103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строй был устойчивым, потому что учитывал местные связи и традиции. Но централизация шла медленно: для объединения земель требовались время, ресурсы и политическая воля.
</a:t>
            </a:r>
            <a:endParaRPr lang="en-US" sz="11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как наследница Рима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унаследовала римскую государственную традицию и не прервала её, как это произошло на Западе. Администрация, право и представление о власти сохраняли преемственность столетиями.
</a:t>
            </a:r>
            <a:endParaRPr lang="en-US" sz="1265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языком управления, культуры и богословия, а античное право продолжало влиять на государственную жизнь. Это создавало особую, устойчивую политическую модель.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власть соединялась с православием, придавая государству сакральный смысл. Константинополь был не только столицей, но и узлом торговли, дипломатии и книжной культуры.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утраты прежней силы Византия оставалась образцом государственности для соседних народов. Её опыт показал, как можно соединять традицию, управление и религиозную легитимацию.
</a:t>
            </a:r>
            <a:endParaRPr lang="en-US" sz="12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и её влияние на Русь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византийский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 988 году включило её в восточнохристианский мир. Вместе с верой пришли книги, иконописные традиции, храмовая архитектура и церковная организация.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Соборность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подчёркивало соборность, преемственность и особую роль обряда. Эти черты формировали представление о единстве общины не только в политике, но и в духовной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византийской модели определил культурный облик Руси на столетия вперёд. Он связал её с наследием Восточной Римской империи через веру, письменность и символы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государственность в восточнохристианской традиции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развивались в условиях постоянной внешней угрозы и больших расстояний. Это делало особенно важным согласование действий между князьями, городами и церковью.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объединение держалось на княжеской власти, затем усилились великокняжеский центр и общегосударственные механизмы управления. Политическое единство становилось жизненной необходимостью.
</a:t>
            </a:r>
            <a:endParaRPr lang="en-US" sz="1092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поддерживала не только веру, но и представление о целостности земли Русской. Она помогала сохранять общие нормы, память и легитимность власти.
</a:t>
            </a:r>
            <a:endParaRPr lang="en-US" sz="1138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оформилось служилое государство, в котором личная обязанность перед государем и общим делом становилась важнее местных интересов. Так укреплялась коллективная ответственность.
</a:t>
            </a:r>
            <a:endParaRPr lang="en-US" sz="11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историческая преемственность Востока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образах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иконы и храмы были не просто памятниками искусства, а формами исторической памяти. Через них общество осмысляло своё прошлое и своё место в мире.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преемственности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Новгород, Владимир и Москва становились центрами власти и культурной преемственности. Каждый из них по-своему сохранял связь между традицией и государственным строительством.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соединяла религиозное, политическое и образовательное пространство. Именно через книги передавались нормы веры, представления о власти и образцы поведения.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Византией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Восточноевропейская традиция сохраняла связь с Византией через право, церковные обряды и символику власти. Это укрепляло ощущение исторической непрерывности.
</a:t>
            </a:r>
            <a:endParaRPr lang="en-US" sz="13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стало символической границей эпохи: византийская модель исчерпала себя, а восточноевропейские государства начали выстраивать собственные формы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факт: падение Константинополя в 1453 году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символ завершения византийской эпохи и начала новых государственных форм на Востоке.
</a:t>
            </a:r>
            <a:endParaRPr lang="en-US" sz="238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цивилизационных моделей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сопоставление двух исторических моделей помогает увидеть, почему Европа и Россия по-разному входили в эпоху больших кризисов.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модель усиливала автономию и правовые связи, восточнохристианская — централизованное единство и сакральную легитимацию; эти различия влияли на устойчивость обществ в войне.
</a:t>
            </a:r>
            <a:endParaRPr lang="en-US" sz="848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Средних веков и истории России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и служилое государство веками помогали собирать ресурсы и подчинять их общему делу в критические моменты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 России; обобщение по периоду формирования единого Русского государства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складывались основы централизованного управления, которые повышали устойчивость государства в кризисах.
</a:t>
            </a:r>
            <a:endParaRPr lang="en-US" sz="2073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самоорганизации и общинной взаимопомощи особенно заметно проявлялся в эпохи опасности и становился ресурсом выживания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России, события 1611–1612 годов; обобщение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народных ополчения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показали, что в решающий момент общество могло объединяться вокруг общей цели.
</a:t>
            </a:r>
            <a:endParaRPr lang="en-US" sz="2036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борьбе с внешними вторжениями формировала представление о стране как о пространстве длительного исторического сопротивления.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Ледовое побоище и традиция памяти о военных испытаниях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1242 год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напоминал, что защита земли и политической самостоятельности воспринималась как часть исторической преемственности.
</a:t>
            </a:r>
            <a:endParaRPr lang="en-US" sz="2073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вторжения Германии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 предусматривал молниеносную войну: разгром основных сил Красной армии и быстрый выход к стратегическим центрам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наступление строилось на внезапности, концентрации сил и расчёте на быстрый развал советской обороны, что делало первые месяцы войны исключительно опасными.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«Барбаросса»; данные по группировке сил Германии на 22 июня 1941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первых часов войны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удара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пришёлся по всей западной границе СССР одновременно, поэтому командование не успело стабилизировать фронт и сразу потеряло связь с рядом соединений.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Паралич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войны ознаменовались бомбардировками аэродромов, узлов связи и складов, что резко снизило возможности авиации и снабжения на исходе первого дня.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в неравных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части вступали в бой в условиях нехватки времени, информации и координации, однако именно это начало войны выявило первые очаги организованного сопротивления.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первых недель войны летом 1941 года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удара к сдерживанию противника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окружения 1941 года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Окружения возникали на разных направлениях почти последовательно, что затрудняло восстановление фронта и требовало срочного переброса резервов.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тяжёлые потери пришлись на крупные окружения, которые разрушали управление войсками и усиливали общую катастрофичность кампании 1941 года.
</a:t>
            </a:r>
            <a:endParaRPr lang="en-US" sz="105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Великой Отечественной войны; обобщённые данные по крупным окружениям 1941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мирного населения под оккупацией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оккупации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оккупированных территориях сразу начались расстрелы, заложничество и карательные операции против населения, подозреваемого в поддержке Красной армии или сопротивления.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уничтожения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Гитлеровская политика предусматривала уничтожение евреев, военнопленных и части гражданского населения, а не только военное подчинение захваченных земель.
</a:t>
            </a:r>
            <a:endParaRPr lang="en-US" sz="732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быту
</a:t>
            </a:r>
            <a:pPr algn="l" indent="0" marL="0">
              <a:lnSpc>
                <a:spcPct val="100000"/>
              </a:lnSpc>
              <a:buNone/>
            </a:pPr>
            <a:r>
              <a:rPr lang="en-US" sz="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хозяйства, реквизиции и голод быстро подрывали повседневную жизнь, превращая оккупацию в систему принуждения и лишений.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оказались в зоне насилия, где выживание зависело от эвакуации, укрытия, помощи соседей и способности сохранять человеческое достоинство.
</a:t>
            </a:r>
            <a:endParaRPr lang="en-US" sz="7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ставшая испытанием на 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 стал временем тяжёлого испытания: внезапный удар, огромные потери и кризис управления потрясли страну, но не сломили её. Сохранённое государство и опыт исторической мобилизации подготовили будущий перелом.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2026-07-26T09:03:01Z</dcterms:created>
  <dcterms:modified xsi:type="dcterms:W3CDTF">2026-07-26T09:03:01Z</dcterms:modified>
</cp:coreProperties>
</file>