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растений: строение, жизнь и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устроены, живут и поддерживают жизнь на Земле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вокруг нас и для нас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есть почти везде: они удерживают почву, создают кислород, помогают круговороту воды и становятся домом для множества животных. Без них большинство экосистем не могло бы существовать.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растений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растений не передвигается с места на место, зато растёт всю жизнь. Новые клетки образуются в особых зонах роста, поэтому побеги и корни постоянно удлиняются.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растений имеют прочную стенку из целлюлозы, крупную вакуоль и пластиды. Эти признаки делают растения устойчивыми, помогают запасать вещества и отличают их от животных.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на свету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сами создают органические вещества из воды и углекислого газа. Для этого им нужен свет, а в хлоропластах содержится хлорофилл — зелёный пигмент фотосинтеза.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активно рост идёт в верхушках корня и побега, где клетки постоянно делятся. Благодаря этому растение может быстро наращивать листья, стебли и корни в подходящих условиях.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растительной клетки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1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растительную клетку окружает жёсткая клеточная стенка. Она придаёт форму, защищает содержимое клетки и помогает растению сохранять устойчивость даже при изменении условий.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304816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и цитоплазма
</a:t>
            </a:r>
            <a:pPr algn="l" indent="0" marL="0">
              <a:lnSpc>
                <a:spcPct val="100000"/>
              </a:lnSpc>
              <a:buNone/>
            </a:pPr>
            <a:r>
              <a:rPr lang="en-US" sz="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стенкой расположена мембрана, которая регулирует обмен веществ с окружающей средой. Внутри находится цитоплазма — среда, где размещаются органоиды и идут важные процессы жизни клетки.
</a:t>
            </a:r>
            <a:endParaRPr lang="en-US" sz="1155" dirty="0"/>
          </a:p>
        </p:txBody>
      </p:sp>
      <p:sp>
        <p:nvSpPr>
          <p:cNvPr id="14" name="Text 4"/>
          <p:cNvSpPr txBox="1"/>
          <p:nvPr/>
        </p:nvSpPr>
        <p:spPr>
          <a:xfrm>
            <a:off x="4177831" y="1783205"/>
            <a:ext cx="1644286" cy="2708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управляет работой клетки и хранит наследственную информацию. Оно координирует рост, деление и другие процессы, без которых клетка не может нормально существовать.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1801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растительной клетки обычно есть крупная вакуоль, заполненная клеточным соком. Она помогает запасать воду и растворённые вещества, а также поддерживает упругость клеток и тканей.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304816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хлоропластах находится хлорофилл, поэтому именно здесь идёт фотосинтез. Эти органоиды особенно многочисленны в зелёных частях растения, прежде всего в листьях.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 по численности видов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покрытосеменных связано с цветком, плодом и семенами, которые хорошо защищают потомство и помогают расселению.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биологии; обобщённые данные о численности групп растений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резко превосходят остальные группы по числу видов и лучше приспособлены к жизни на суше.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 и их признаки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усложнялось строение растений при освоении суши.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простых водных форм к цветковым растениям возрастала приспособленность к жизни на суше.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фотосинтез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веществ и результат процесса в зелёных частях растения.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8216" y="1709560"/>
            <a:ext cx="526313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09467"/>
            <a:ext cx="600600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растения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в почве и всасывает воду с минеральными веществами. Он помогает удерживать растение и обеспечивает его всем необходимым для роста и питания.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листья, цветки и плоды, а также проводит воду и питательные вещества. У многих растений он служит ещё и местом накопления запасов.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нужен для фотосинтеза и испарения воды через устьица. Именно в листьях чаще всего образуются органические вещества, которыми питается всё растение.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36" y="1502125"/>
            <a:ext cx="2595703" cy="199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3661" y="1502100"/>
            <a:ext cx="2595703" cy="199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6811" y="1502100"/>
            <a:ext cx="2595703" cy="199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Цветок, плод и семя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цветка к плодy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покрытосеменных растений цветок становится началом новой жизни. После опыления пыльца попадает на пестик, а затем происходит оплодотворение. Завязь постепенно превращается в плод, который защищает будущие семена и помогает им распространяться.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хранит семя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семени находится маленький зародыш будущего растения. Рядом с ним есть запас питательных веществ, который помогает ему прорасти, когда появятся вода, тепло и подходящие условия. Поэтому семя можно считать «стартовым набором» для нового растения.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сада и огорода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яблони, гороха и подсолнечника легко увидеть связь между цветком, плодом и семенами. Сначала растение цветёт, затем образуется плод, а внутри него созревают семена. Так растение продолжает свой вид и расселяется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растений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размножения повышают выживаемость растений в разных условиях среды.
</a:t>
            </a:r>
            <a:endParaRPr lang="en-US" sz="114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три основных способа размножения и их значение для жизни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растения создают больше всего биомассы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 показывает, сколько растительного вещества накапливается в природной зоне за счет роста и фотосинтеза.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учебной презентации по теме «Царство растений»; относительные значения, без точных статистических данных.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резко опережают другие зоны, а пустыни и тундра отстают из-за нехватки влаги или тепла.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 разным условиям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бедных почвах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образуют длинные корни или специальные подземные побеги, чтобы добывать воду и минеральные вещества глубже в почве. Такие приспособления помогают выживать там, где питание ограничено.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холоде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хвойных растений узкие иголки уменьшают потерю воды и легче переносят мороз. Плотная поверхность листьев защищает растение от переохлаждения и делает его устойчивым к долгой зиме.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засухе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засушливых мест листья часто превращаются в колючки или сильно уменьшаются, чтобы меньше испарять воду. Толстые стебли и мясистые ткани помогают накапливать запас влаги на длительное время.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воде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водных растений листья широкие и лёгкие, поэтому они держатся у поверхности воды и лучше улавливают свет. В тканях есть воздушные полости, которые помогают стеблям и листьям не тонуть.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925" y="1459363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1318" y="1459363"/>
            <a:ext cx="328913" cy="37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1245" y="1459363"/>
            <a:ext cx="328913" cy="37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7925" y="3158969"/>
            <a:ext cx="375900" cy="300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7825" y="3121379"/>
            <a:ext cx="375900" cy="375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человеку растения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человека основными продуктами питания. Пшеница, рис, картофель, овощи и фрукты составляют основу рациона многих народов и дают энергию, витамины и клетчатку.
</a:t>
            </a:r>
            <a:endParaRPr lang="en-US" sz="1123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древесины получают доски, бумагу, картон и множество бытовых предметов. Растительное сырьё используют в строительстве, производстве мебели и упаковки, поэтому оно особенно важно для хозяйства.
</a:t>
            </a:r>
            <a:endParaRPr lang="en-US" sz="1123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лекарственные вещества создают на основе растений. Травы, корни, плоды и семена входят в состав настоев, сиропов и мазей, которые применяют в медицине и аптечном деле.
</a:t>
            </a:r>
            <a:endParaRPr lang="en-US" sz="1123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волокна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растений получают хлопок, лён и другие волокна для тканей. Они нужны для одежды, домашнего текстиля и технических материалов, а значит, растения напрямую связаны с бытом человека.
</a:t>
            </a:r>
            <a:endParaRPr lang="en-US" sz="1123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 воздух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и садовые растения украшают дома, улицы и парки, а также улучшают качество воздуха. Они создают уютную среду, помогают отдыхать и делают города более живыми.
</a:t>
            </a:r>
            <a:endParaRPr lang="en-US" sz="11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2120" y="1543987"/>
            <a:ext cx="2912754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животные в экосистемах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пищевой цепи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 и служат первой ступенью пищевых цепей. Без них не было бы корма для травоядных животных, а значит, не существовали бы и хищники.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цветков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привлекают насекомых нектаром, яркой окраской и запахом. Пчёлы, бабочки и другие насекомые переносят пыльцу, помогая растениям образовывать семена и плоды.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 травоядных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стебли, плоды и семена становятся пищей для насекомых, зайцев, оленей и многих других животных. Разнообразие растений поддерживает разнообразие животных в природных сообществах.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всех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растения, нарушается вся экосистема: уменьшается корм, исчезают убежища и сокращается число животных. Поэтому охрана растений важна для сохранения природы в целом.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 растительного мира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рискуют виды, которые медленно восстанавливаются и зависят от узких условий среды, особенно лесные и редкие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учебной презентации по теме «Царство растений»; значения условные, отражают относительную значимость угроз.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потери связаны с деятельностью человека, поэтому охрана растений требует бережного отношения к лесам, почвам и редким видам.
</a:t>
            </a:r>
            <a:endParaRPr lang="en-US" sz="11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и их охрана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исчезающие виды растений заносят в Красную книгу России. Этот список помогает учитывать их состояние и привлекать внимание к необходимости срочной охраны.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парки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сохранения растений создают заповедники, национальные парки и ботанические сады. В таких местах ограничивают хозяйственную деятельность и дают редким видам возможность восстанавливаться.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охраняемых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редким растениям относятся тюльпан Шренка, венерин башмачок и женьшень. Эти виды встречаются не везде, поэтому особенно уязвимы и требуют бережного отношения.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редкие растения в природе нельзя, потому что это ускоряет их исчезновение. Лучше любоваться ими на фотографиях, в ботанических садах и на специально охраняемых территориях.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ухаживать за комнатными растениями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ухода основана на базовых правилах: свет, вода, почва, подкормка и наблюдение.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080" y="1499600"/>
            <a:ext cx="2470339" cy="22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 культуре и истории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Дуб: образ силы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издавна считали деревом силы, выносливости и долголетия. Его мощный ствол и долговечность сделали растение символом стойкости, а в народных традициях дуб часто связывали с защитой дома и рода.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 родная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 русской культуре напоминает о чистоте, свете и знакомом с детства пейзаже. Её тонкий ствол и светлая кора стали образом родной земли, который часто встречается в поэзии, песнях и картинах.
</a:t>
            </a:r>
            <a:endParaRPr lang="en-US" sz="1057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Лавр и след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Лавровый венок в древности был знаком победы и почёта. Сегодня растения продолжают служить человеку: из них делают бумагу, ткань, лекарства, красители и украшения, соединяя историю, культуру и быт.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358885"/>
            <a:ext cx="4486275" cy="9698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споровых и семенных растений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Сравниваются основные признаки двух больших групп растений и их значение для жизни на суше.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«Царство растений»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семени стало важным преимуществом: оно лучше защищает зародыш и помогает растениям успешнее жить в наземной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 — основа жизни на 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пищу, выделяют кислород и поддерживают жизнь многих организмов. Их разнообразие позволяет им жить почти в любых условиях, а бережное отношение к ним важно для будущего людей и природы.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2026-05-31T20:24:43Z</dcterms:created>
  <dcterms:modified xsi:type="dcterms:W3CDTF">2026-05-31T20:24:43Z</dcterms:modified>
</cp:coreProperties>
</file>