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жизни: роль АТФ, дыхания и фотосинтеза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поддерживается энергией АТФ, дыхания и фотосинтеза.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обмена веществ в живых организмах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совокупность химических реакций, обеспечивающих жизнедеятельность клеток. В них происходят процессы распада и синтеза веществ, а энергия берётся из дыхания и фотосинтеза.
</a:t>
            </a:r>
            <a:endParaRPr lang="en-US" sz="97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ключевой переносчик энергии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аденина, рибозы и трёх связанных фосфатных групп, образуя источник быстро доступной энергии в клетке.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последнего фосфата АТФ высвобождает около 40 кДж энергии на моль, достаточной для многих биохимических реакций.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энергией мышечное сокращение, деление клеток и активный транспорт веществ через мембраны.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АТФ и принцип освобождения энергии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структура АТФ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включает аденин — азотистое основание, рибозу — сахар и три фосфатные группы, соединённые высокоэнергетическими связями. Такая структура позволяет хранить энергию.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гидролиза на клеточном уровне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отщеплении одного фосфата выделяется энергия, которая используется для выполнения клеточных процессов, превращая АТФ в аденозиндифосфат и фосфат.
</a:t>
            </a:r>
            <a:endParaRPr lang="en-US" sz="9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АТФ в клеточных процессах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расхода АТФ при различных биологических функциях.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необходима для всех важных клеточных функций, обеспечивая энергию в нужном количестве.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биохимии клетки (2023)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синтеза АТФ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 в митохондриях – основной путь выработки АТФ у животных и растений.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в хлоропластах происходит фотофосфорилирование — синтез АТФ под воздействием солнечного света.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постоянно образуется и расходуется, примером служит организм человека с ежедневным обменом около 75 кг АТФ.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беспрерывный процесс обеспечивает энергию для всех жизненных функций в клетках.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дыхания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цитоплазме, где из одной молекулы глюкозы образуется 2 молекулы АТФ и переносчики водорода.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комплексы окисляют продукты гликолиза, образуя переносчики водорода для следующего этапа.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 в митохондриях приводит к максимальному выделению АТФ, вырабатывается до 34 молекул на глюкозу.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дыхания по количеству АТФ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эффективнее, поэтому доминирует в живых организмах с высоким уровнем активности.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большего количества АТФ поддерживает сложные процессы жизнедеятельности у растений и животных.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 2020 года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ключ к преобразованию солнечной энергии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зелёных растениях, водорослях и некоторых бактериях проходит световая фаза, где солнечный свет превращается в энергию и кислород.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тёмновой фазе (цикл Кальвина) энергия используется для создания органических веществ из CO₂ и воды, обеспечивая пищу и кислород всем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 и их последовательность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реакций фотосинтеза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и углекислого газа в обмене веществ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поглощение CO₂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активно поглощают углекислый газ из атмосферы для синтеза органических веществ, обеспечивая кислород на выходе в процессе фотосинтеза.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дыхании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кислород при клеточном дыхании для получения энергии из пищи, при этом выделяется углекислый газ, возвращающийся в атмосферу.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газов в биосфере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фотосинтеза и дыхания создаёт постоянный цикл обмена кислородом и углекислым газом, поддерживающий устойчивость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процессов дыхания и фотосинтеза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солнечный свет в химическую энергию, создавая органические вещества и выделяя кислород для дыхания живых организмов.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используя кислород и полученные из пищи вещества, осуществляют дыхание, в результате выделяя углекислый газ и воду обратно в среду.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веществ формирует замкнутый цикл, который обеспечивает постоянный поток энергии и поддерживает равновесие в природных системах.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хлоропласты: энергетические центры клетки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«электростанции»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производство АТФ в животных и растениях, используя глюкозу и кислород. Они имеют собственную ДНК, что указывает на их древнее происхождение от симбиотических бактерий.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— преобразователи солнечной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проводят фотосинтез в растениях. Они также имеют отдельную ДНК, что подтверждает теорию эндосимбиоза и их ключевую роль в энергетике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968" y="1157375"/>
            <a:ext cx="8598063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 — основные отличия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принципиальных различий процессов дыхания и фотосинтеза, их функций и места протекания в клетке.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 дополняют друг друга, обеспечивая энергетический и углеродный баланс в живых организмах.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организмов в поддержание баланса биосферы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ключевую часть атмосферного кислорода, а гетеротрофы обеспечивают циркуляцию газа, поддерживая жизнедеятельность на планете.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фотосинтетиками и гетеротрофами необходим для стабильности экосистем и атмосферы.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институт экологии,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дыхания и фотосинтеза для человека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питания, обеспечивающая растительную продукцию и кислород для дыхания человека и животных.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снабжает клетки энергией, необходимой для работы мышц, мозга, органов и поддержания жизнедеятельности.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важны в медицине для понимания метаболизма и терапии заболеваний, связанных с нарушениями обмена веществ.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 экологии фотосинтез и дыхание влияют на урожайность, качество почвы и климатические условия.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активной жизни и развитии подростков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нагрузках, таких как бег и игры, организм требует быстрое восполнение АТФ для поддержания работы мышц и активности.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АТФ необходима для правильного роста скелета, органов и развития нервной системы в период подросткового возраста.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и отдыха влияет на уровень АТФ, помогает сохранить энергию и здоровье, способствуя успешному развитию и учёбе.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Джозефа Пристли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1771 году Пристли обнаружил, что растение в закрытой банке восстанавливает воздух, обеспечивая выделение кислорода. Это подтвердило связь между растениями и атмосферой.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Варбурга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Определяя влияние температуры и освещённости, Варбург измерял скорость фотосинтеза и дыхания, показав важность внешних факторов для жизнедеятельности клеток.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эксперименты по дыханию и фотосинтезу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нарушения энергетического обмена в биосфере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CO₂ в атмосфере усиливает парниковый эффект, приводящий к климатическим изменениям и угрозам для экосистем.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фотосинтезирующую площадь Земли, снижая производство кислорода и увеличивая концентрацию углекислого газа.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между дыханием и фотосинтезом угрожает устойчивости биосферы и стабильности природных циклов.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этих нарушений требует бережного отношения к природе и понимания взаимосвязей энергетических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жизнь: основы взаимодействия природы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объединяет дыхание и фотосинтез в единую систему обмена веществ, поддерживая стабильность биосферы и обеспечивая энергетическую основу жизни на планете.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2026-05-09T21:41:57Z</dcterms:created>
  <dcterms:modified xsi:type="dcterms:W3CDTF">2026-05-09T21:41:57Z</dcterms:modified>
</cp:coreProperties>
</file>