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Мир беспозвоночных животных
</a:t>
            </a:r>
            <a:endParaRPr lang="en-US" sz="2757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— 97% всех животных, разнообразны и важны для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 времени к истокам беспозвоночных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возникли около 600 миллионов лет назад и стали основой многих экосистем. Они важны для почвы, опыления и сельского хозяйства, влияя на жизнь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беспозвоночных нет внутреннего скелета и позвоночника, что отличает их от позвоночных животных. Благодаря этому многие имеют гибкое или мягкое тело, адаптированное к разным средам.
</a:t>
            </a:r>
            <a:endParaRPr lang="en-US" sz="114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позвоночника как ключевой признак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окружены твёрдой раковиной или хитиновым покровом, который защищает их от врагов. У крупных моллюсков, например гигантских кальмаров, тело остаётся мягким, но внутри скрывается мощная мускулатура.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строение тела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беспозвоночные используют различные органы: щупальца, ножки или усики. Они охотятся или фильтруют пищу, используя специализированные части тела и нервную систему.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и питания
</a:t>
            </a:r>
            <a:endParaRPr lang="en-US" sz="122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беспозвоночных
</a:t>
            </a:r>
            <a:endParaRPr lang="en-US" sz="23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имеют сегментированное тело с суставчатыми конечностями, распространены в воде и на суше.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характеризуются мягким телом и часто имеют внешнюю раковину, обитают в морях и на суше.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обладают телом из повторяющихся сегментов, живут в почве и воде, играют важную роль в экосистемах.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имеют радиальную симметрию и внутренний скелет, обитают исключительно в морской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включают огромное разнообразие, от муравьёв до бабочек. Их способность к полёту и адаптация к разным условиям делают их ключевыми элементами многих экосистем.
</a:t>
            </a:r>
            <a:endParaRPr lang="en-US" sz="114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распространённые завоеватели суши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клещи обладают хитиновым покровом и паутиной для ловли добычи. Их сложные глазные структуры обеспечивают хорошее зрение для охоты в различных условиях.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мастера охоты и выживания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 раки имеют мощный панцирь и специализированные клешни для защиты и добычи пищи. Они играют важную роль в пищевых цепях морских экосистем.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обитатели водных глубин и прибрежных зон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лидеры по численности видов
</a:t>
            </a:r>
            <a:endParaRPr lang="en-US" sz="1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формируют абсолютное большинство видов среди беспозвоночных, превосходя остальные группы в несколько раз.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численность видов беспозвоночных
</a:t>
            </a:r>
            <a:endParaRPr lang="en-US" sz="249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насекомых обеспечивает устойчивость экосистем благодаря разнообразию адаптаций и роли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слизни живут как на суше, так и в пресных водах. Они имеют мягкое тело, покрытое слизью, и часто защищаются известковой раковиной.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слизни: суша и вода
</a:t>
            </a:r>
            <a:endParaRPr lang="en-US" sz="146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способны быстро менять окраску и форму тела, что помогает им избегать хищников и ловить добычу в морских глубинах.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— мастера маскировки
</a:t>
            </a:r>
            <a:endParaRPr lang="en-US" sz="120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пропускают через себя воду, очищая её от бактерий и взвешенных частиц, что способствует поддержанию чистоты морских экосистем.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 устрицы — фильтраторы воды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 моллюсков
</a:t>
            </a:r>
            <a:endParaRPr lang="en-US" sz="22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природе и для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больше 75% цветковых растений, обеспечивая сбор важных сельскохозяйственных культур по всему миру.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могут вредить урожаю или переносить болезни, но пчёлы приносят пользу, производя мёд и повышая урожайность.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групп беспозвоночных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справочники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беспозвоночных с примерами и средами обитания, показывая их разнообразие и адаптации.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населяют все среды Земли и адаптированы к разным экологическим нишам.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имеют радиальную симметрию и движутся с помощью волнит себя телом. Их стрекательные клетки используются для защиты и охоты.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плавающие хищники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колонии, создавая сложные структуры рифов. Эти рифы служат домом для множества морских видов, поддерживая биологическое разнообразие.
</a:t>
            </a:r>
            <a:endParaRPr lang="en-US" sz="118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— строители рифов
</a:t>
            </a:r>
            <a:endParaRPr lang="en-US" sz="140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живут в пресных водах и способны к удивительной регенерации, восстанавливая части тела после повреждений, что изучается с научным интересом.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— пресноводные регенераторы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уникальные морские обитатели
</a:t>
            </a:r>
            <a:endParaRPr lang="en-US" sz="17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состоит из множества сегментов, каждый из которых содержит органы чувств и приспособлен для движения, что обеспечивает эффективное передвижение в среде обитания.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представителям относятся дождевой червь, пиявка и морской многощетинковый червь, населяющие почву, пресные и морские воды, активно влияя на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улучшают структуру почвы, способствуют её аэрации и разложению органики, что повышает плодородие и поддерживает биологическое равновесие.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строение и среда обитания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способны восстанавливать утраченные лучи, что помогает им выживать после повреждений. Эта уникальная способность изучается учёными для понимания процессов регенерации тканей.
</a:t>
            </a:r>
            <a:endParaRPr lang="en-US" sz="107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у морских звёзд
</a:t>
            </a:r>
            <a:endParaRPr lang="en-US" sz="147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питаются водорослями, регулируя их численность и сохраняя баланс в морских экосистемах. Это предотвращает чрезмерное разрастание водорослей и способствует здоровью рифов.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морских ежей
</a:t>
            </a:r>
            <a:endParaRPr lang="en-US" sz="121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иглокожие живут исключительно в морях и океанах, занимая различные экологические ниши — от прибрежных зон до глубоководных областей, демонстрируя адаптационные возможности.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иглокожих
</a:t>
            </a:r>
            <a:endParaRPr lang="en-US" sz="1567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Иглокожие: особенности и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насыщают растения пыльцой, помогая их размножаться, что является основой жизни на Земле и важным процессом в сельском хозяйстве.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мёртвых организмов, преобразуя их в питательные вещества, которые обогащают почву и поддерживают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служат пищей для птиц, рыб и других животных, выступая ключевыми звеньями в биологических цепях и сохраняют равновесие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беспозвоночных в экосистемах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биомасса членистоногих указывает на их широкое распространение и разнообразие функций в природных сообществах.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беспозвоночных в экосистемах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членистоногие являются ведущей группой по численности и биомассе среди беспозвоночных, особенно на суше.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биомассы беспозвоночных, 2023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стратегии и адаптации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беспозвоночные используют окраску, чтобы сливаться с окружающей средой и избегать хищников. Раковины и хитиновый панцирь обеспечивают физическую защиту от вредителей и повреждений.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химическая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восстанавливать утраченные части тела, например, морские звёзды. Другие насекомые обладают ядовитыми веществами и предупреждающей окраской для отпугивания противников.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и изменения тела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стала модельным организмом в генетике из-за быстрого развития и большого количества потомков, что позволяет проводить эксперименты по наследственности.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беспозвоночных: значение для науки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широко исследуются в биологии за их роль в регенерации и разложении органических веществ, что помогает понять процессы обновления тканей.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поведения беспозвоночных даёт важные данные о механизмах эволюции и адаптации организмов к окружающей среде.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служат индикаторами экологического состояния окружающей среды, что способствует охране природы и устойчивому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Скарабей в Древнем Египте был символом возрождения и вечной жизни. Его изображали на амулетах и в гробницах, придавая значимость циклам природы и загробной жизни.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египетского скарабея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шелкопряд ассоциировался с процветанием и изобилием. Изделия из шёлка, получаемого от него, являлись ценным товаром и художественным выражением.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шелкопряд и богатство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Горгона — мифический образ с головой змей, который излучал ужас. Её образы нашли отражение в скульптурах и живописи, представляя защиту и силу.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Горгона в древнегреческой мифологии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беспозвоночных в культуре и искусстве
</a:t>
            </a:r>
            <a:endParaRPr lang="en-US" sz="19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беспозвоночных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природных мест обитания приводит к снижению численности многих видов беспозвоночных и нарушению экологических сетей.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почвы и использование пестицидов угрожают здоровью беспозвоночных и снижают их разнообразие в экосистемах.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включают создание заповедников, восстановление природных ареалов и регулирование добычи редких видов для сохранения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беспозвоночных в жизни планеты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играют ключевую роль в поддержании экологического баланса и обеспечении ресурсов для человека. Их разнообразие необходимо бережно сохранять ради здоровья природы и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2026-05-08T10:56:00Z</dcterms:created>
  <dcterms:modified xsi:type="dcterms:W3CDTF">2026-05-08T10:56:00Z</dcterms:modified>
</cp:coreProperties>
</file>