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 в жизни человека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помогают человеку каждый день.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выращивают растения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 появились рядом с человеком очень давно. Люди выбрали самые полезные виды и стали выращивать их возле домов и на полях. Такие растения нуждаются в заботе, зато щедро кормят и радуют нас.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Хлебные растения — главная еда на столе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
</a:t>
            </a:r>
            <a:pPr algn="l" indent="0" marL="0">
              <a:lnSpc>
                <a:spcPct val="115000"/>
              </a:lnSpc>
              <a:buNone/>
            </a:pPr>
            <a:r>
              <a:rPr lang="en-US" sz="5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зёрен пшеницы получают муку, а из неё пекут хлеб, булочки и лепёшки. Это растение выращивают на больших полях, потому что оно даёт много полезного зерна для людей.
</a:t>
            </a:r>
            <a:endParaRPr lang="en-US" sz="1020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Рожь
</a:t>
            </a:r>
            <a:pPr algn="l" indent="0" marL="0">
              <a:lnSpc>
                <a:spcPct val="115000"/>
              </a:lnSpc>
              <a:buNone/>
            </a:pPr>
            <a:r>
              <a:rPr lang="en-US" sz="5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Рожь хорошо растёт в прохладном климате и тоже идёт на муку. Из ржаной муки выпекают ароматный хлеб, который издавна ценят за сытность и пользу.
</a:t>
            </a:r>
            <a:endParaRPr lang="en-US" sz="1158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
</a:t>
            </a:r>
            <a:pPr algn="l" indent="0" marL="0">
              <a:lnSpc>
                <a:spcPct val="115000"/>
              </a:lnSpc>
              <a:buNone/>
            </a:pPr>
            <a:r>
              <a:rPr lang="en-US" sz="5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даёт крупные зёрна, из которых делают кашу, муку и кукурузные хлопья. Её выращивают на просторных полях, где растениям хватает света и тепла.
</a:t>
            </a:r>
            <a:endParaRPr lang="en-US" sz="1107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— важная пища
</a:t>
            </a:r>
            <a:pPr algn="l" indent="0" marL="0">
              <a:lnSpc>
                <a:spcPct val="115000"/>
              </a:lnSpc>
              <a:buNone/>
            </a:pPr>
            <a:r>
              <a:rPr lang="en-US" sz="5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Хлебные растения кормят очень многих людей, поэтому к ним относятся с уважением. Хлеб всегда считался не просто едой, а настоящим символом достатка и заботы.
</a:t>
            </a:r>
            <a:endParaRPr lang="en-US" sz="10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— знакомый овощ с большим значением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Гость из далёких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приехал в Европу из Южной Америки и быстро стал очень привычным. Сегодня его выращивают почти на каждом огороде, потому что он хорошо хранится и подходит для разных блюд.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едят у картофеля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картофеля в пищу идут клубни, спрятанные под землёй. Из них готовят пюре, суп, запеканки и драники, а ещё запекают картофель в духовке. В каждом блюде он получается немного разным.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 удобство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содержит крахмал, витамины и минеральные вещества, поэтому он питателен и сытен. На рисунке можно показать куст картофеля, клубни в земле и готовые блюда на тарелке.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каждый день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643725"/>
            <a:ext cx="54486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Морковь, капуста, огурцы и помидоры делают еду яркой и вкусной. Они помогают получать витамины, клетчатку и воду, которые нужны организму каждый день.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63678"/>
            <a:ext cx="54486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из сада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Яблоки, груши и сливы растут в садах и радуют сладким вкусом. Такие плоды удобно есть свежими, а ещё из них делают соки, компоты и варенье.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083639"/>
            <a:ext cx="54486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Огородные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чаще выращивают на огородах, где за ними легко ухаживать. Там растения получают достаточно света, воды и заботы, чтобы вырасти крепкими и сочными.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803579"/>
            <a:ext cx="54486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самочувствия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помогают оставаться бодрым и здоровым. Чем они ярче и разнообразнее, тем интереснее становится наш обед и тем больше пользы получает организм.
</a:t>
            </a:r>
            <a:endParaRPr lang="en-US" sz="10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23" y="1314140"/>
            <a:ext cx="7704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3" y="2500590"/>
            <a:ext cx="770400" cy="7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498" y="3684452"/>
            <a:ext cx="7704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 и масло дают растения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 получают из сахарной свёклы и сахарного тростника. Эти растения выращивают специально, чтобы потом делать сахар для чая, выпечки и сладких угощений.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Масличные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Растительное масло делают из подсолнечника, рапса и сои. Оно нужно для салатов, жарки и многих блюд, поэтому такие растения особенно важны на кухне.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 легко узнать по большой жёлтой корзинке и семечкам. Из его семян получают вкусное масло, а сами семечки любят и люди, и птицы.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для одежды и тканей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хлопка получают мягкие волокна, из которых делают ткани, нитки и одежду. Хлопковые вещи удобны в носке и приятны на ощупь, словно маленькое облачко.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Лён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Лён даёт прочные волокна, из которых шьют полотенца, рубашки и другое бельё. Льняная ткань хорошо пропускает воздух и помогает чувствовать себя комфортно.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быта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 и лён делают одежду удобной, лёгкой и красивой. Если бы этих растений не было, наши шкафы и комнаты выглядели бы совсем иначе.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 нитки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волокна нужны для повседневных вещей, без которых трудно обойтись. Из них делают не только одежду, но и домашний текстиль, который окружает нас каждый день.
</a:t>
            </a:r>
            <a:endParaRPr lang="en-US" sz="128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Чай, кофе и какао — растения с ароматом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Чайные кусты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растёт на кустах, а из его листьев получают ароматный напиток. Чай любят во многих странах, потому что он бывает и бодрящим, и очень тёплым.
</a:t>
            </a:r>
            <a:endParaRPr lang="en-US" sz="1066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Кофейные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 получают из плодов кофейного дерева, внутри которых есть зёрна. Из них готовят напиток с ярким ароматом, который знают почти во всём мире.
</a:t>
            </a:r>
            <a:endParaRPr lang="en-US" sz="1066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какао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какао бывают крупные плоды, а внутри них находятся бобы. Из какао получают порошок и шоколад, который любят и дети, и взрослые.
</a:t>
            </a:r>
            <a:endParaRPr lang="en-US" sz="1066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любят тепло и влагу, поэтому чаще растут в жарких странах. На картинке особенно хорошо смотрятся зелёные листья, ягоды и большие плоды.
</a:t>
            </a:r>
            <a:endParaRPr lang="en-US" sz="106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вырастает культурное растение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роста от посадки до полезного урожая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растениям для хорошего роста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26150" y="1484350"/>
            <a:ext cx="1295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нужен свет, чтобы они могли расти и набирать силу. Одни любят яркое солнце, а другим больше подходит мягкое освещение и лёгкая тень.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231350" y="1484350"/>
            <a:ext cx="1295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растение быстро слабеет и перестаёт расти как следует. Полив помогает семенам прорастать, а листьям и стеблям оставаться свежими и живыми.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020200" y="1484400"/>
            <a:ext cx="1295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растению нужно своё количество тепла. Если становится слишком холодно, рост замедляется, а некоторые культуры вообще не успевают дать хороший урожай.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809050" y="1484350"/>
            <a:ext cx="1295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почва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Корням нужен воздух, а земле — плодородие. В рыхлой почве растениям легче укрепляться, получать питание и становиться крепкими, словно маленькие зелёные спортсмены.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597900" y="1484350"/>
            <a:ext cx="1295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вовремя поливает, рыхлит и защищает посадки, растения растут лучше. Забота помогает им стать здоровыми и подарить богатый урожай.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620" y="1266498"/>
            <a:ext cx="1264613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2156" y="1266498"/>
            <a:ext cx="843075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58154" y="1266498"/>
            <a:ext cx="1264613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5177" y="1266498"/>
            <a:ext cx="1124100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заботится о растениях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Рыхление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Землю рыхлят, чтобы к корням лучше проходили воздух и вода. Тогда растения легче укрепляются, быстрее растут и не страдают от плотной корки на поверхности грядки.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грядок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засушливые дни растениям особенно нужна вода. Полив помогает им не вянуть, образовывать листья и цветки, а позже — давать хороший урожай.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сорняками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Сорняки отнимают у культурных растений свет, влагу и питательные вещества. Если вовремя удалять лишние растения, грядки остаются аккуратными, а полезные посадки чувствуют себя лучше.
</a:t>
            </a:r>
            <a:endParaRPr lang="en-US" sz="1075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вредителей посадки защищают бережно и внимательно, а почву подкармливают удобрениями. Иногда растения чередуют на разных участках, чтобы земля успевала отдыхать и не беднела.
</a:t>
            </a:r>
            <a:endParaRPr lang="en-US" sz="10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появляются новые сорта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лучших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 замечает самые крупные, вкусные и крепкие растения и оставляет их для дальнейшей работы. Именно с такого выбора начинается создание нового сорта.
</a:t>
            </a:r>
            <a:endParaRPr lang="en-US" sz="827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и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растения скрещивают, наблюдают за потомством и несколько раз проверяют его свойства. Удачный вариант должен быть урожайным, красивым и стойким к холоду или болезням.
</a:t>
            </a:r>
            <a:endParaRPr lang="en-US" sz="827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сорт в 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долгих наблюдений сорт начинают выращивать на полях, в садах и огородах. Так у людей появляются знакомые и любимые разновидности яблок, картофеля, пшеницы и других культур.
</a:t>
            </a:r>
            <a:endParaRPr lang="en-US" sz="8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какие культурные растения особенно любят выращивать
</a:t>
            </a:r>
            <a:endParaRPr lang="en-US" sz="2163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поля, сады и огороды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больших полях здесь растут пшеница и рожь, а на огородах — картофель и другие овощи. В садах нередко можно увидеть яблони и груши, а на отдельных участках выращивают лён для волокна.
</a:t>
            </a:r>
            <a:endParaRPr lang="en-US" sz="1089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рисовые поля и чайные кусты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Азии рис выращивают на залитых водой полях, поэтому они выглядят как зеркальные площадки. На склонах и в тёплых районах растут чайные кусты, с которых собирают молодые листочки.
</a:t>
            </a:r>
            <a:endParaRPr lang="en-US" sz="1008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Южная Америка: яркие плоды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с жарким климатом хорошо чувствуют себя кукуруза, бананы и какао. Здесь растения получают много тепла и света, поэтому их плоды созревают быстрее и радуют людей своим вкусом и ароматом.
</a:t>
            </a:r>
            <a:endParaRPr lang="en-US" sz="100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29" y="1253430"/>
            <a:ext cx="437400" cy="437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779" y="2001675"/>
            <a:ext cx="451200" cy="360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067" y="2675505"/>
            <a:ext cx="382725" cy="437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0067" y="3385530"/>
            <a:ext cx="382725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2729" y="4096568"/>
            <a:ext cx="437400" cy="437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быту и в школе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культурных растений получают хлеб, кашу, сок, масло и многое другое. Даже обычный завтрак часто начинается с зерна, плода или клубня, о которых мы не всегда задумываемся.
</a:t>
            </a:r>
            <a:endParaRPr lang="en-US" sz="800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ткани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 и лён дают волокна для ткани, ниток и полотенец. Благодаря этим растениям вещи становятся удобными, мягкими и приятными для повседневной жизни.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принадлежности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растений делают бумагу, картон и даже карандаши. Получается, что тетради, альбомы и учебники тоже связаны с трудом природы и человека.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культурные растения используют в лекарствах и полезных смесях. Из них получают вещества, которые помогают людям заботиться о здоровье и чувствовать себя лучше.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декоративные растения украшают дома, школы, дворы и улицы. Они делают привычные места уютнее, ярче и веселее, словно природа решила нарисовать улыбку.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беречь природу вокруг культурных растений
</a:t>
            </a:r>
            <a:endParaRPr lang="en-US" sz="2098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82025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почву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кормит растения, поэтому её нельзя вытаптывать и загрязнять. Если земля остаётся рыхлой и чистой, корни лучше развиваются, а урожай получается более сильным и здоровым.
</a:t>
            </a:r>
            <a:endParaRPr lang="en-US" sz="946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297192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нужна вода, но лишний расход тоже вреден. Аккуратный полив помогает не тратить воду зря и не размывать грядки, где ещё только растут молодые побеги.
</a:t>
            </a:r>
            <a:endParaRPr lang="en-US" sz="946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3212371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полезных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шмели и бабочки переносят пыльцу и помогают цветкам завязывать плоды. Когда им не мешают, на огородах и в садах становится больше хорошего урожая.
</a:t>
            </a:r>
            <a:endParaRPr lang="en-US" sz="946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4107669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Ухаживать без вреда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дорожки, осторожная прополка и заботливый уход помогают растениям жить дольше. Чем меньше мусора и лишней суеты вокруг, тем спокойнее чувствуют себя посадки.
</a:t>
            </a:r>
            <a:endParaRPr lang="en-US" sz="9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Ананас, банан, киви и авокадо показывают, как разнообразны культурные растения и как далеко они разошлись по миру.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таких тропических культуры в этой теме особенно легко узнать по необычной форме, вкусу и аромату.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окружающего мира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растений мы используем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которые кормят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капусты, салата и шпината едят листья. Они бывают крупными, сочными и хрустящими, поэтому из них легко приготовить салат, суп или гарнир. Такие растения часто выглядят как зелёные шары и розетки.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Корни, клубни и луковицы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Морковь, картофель и лук помогают увидеть, что полезной бывает не только надземная часть растения. Один даёт корнеплод, другой — клубень, а третий — луковицу, и все они прячутся под землёй по-разному.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и плоды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Горох, фасоль, яблоня и томат дают семена или плоды, которые человек использует в пищу. На рисунке рядом с ними удобно показать тарелки, корзинки и блюда, чтобы сразу заметить связь растения и еды.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поля до стола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 путь культурного растения от выращивания до использования в семье.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школьники могут беречь растения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594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тратить хлеб зря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брать ровно столько еды, сколько нужно, меньше хлеба и других продуктов окажется в мусоре. Так труд людей не пропадает напрасно, а растения приносят больше пользы.
</a:t>
            </a:r>
            <a:endParaRPr lang="en-US" sz="905" dirty="0"/>
          </a:p>
        </p:txBody>
      </p:sp>
      <p:sp>
        <p:nvSpPr>
          <p:cNvPr id="11" name="Text 3"/>
          <p:cNvSpPr txBox="1"/>
          <p:nvPr/>
        </p:nvSpPr>
        <p:spPr>
          <a:xfrm>
            <a:off x="2783424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ломать ветки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кусты растут медленно, поэтому им особенно вредны сломанные ветки. Аккуратное поведение в парке, саду и школьном дворе помогает растениям оставаться крепкими.
</a:t>
            </a:r>
            <a:endParaRPr lang="en-US" sz="905" dirty="0"/>
          </a:p>
        </p:txBody>
      </p:sp>
      <p:sp>
        <p:nvSpPr>
          <p:cNvPr id="12" name="Text 4"/>
          <p:cNvSpPr txBox="1"/>
          <p:nvPr/>
        </p:nvSpPr>
        <p:spPr>
          <a:xfrm>
            <a:off x="501469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школьному огороду
</a:t>
            </a:r>
            <a:pPr algn="l" indent="0" marL="0">
              <a:lnSpc>
                <a:spcPct val="115000"/>
              </a:lnSpc>
              <a:buNone/>
            </a:pPr>
            <a:r>
              <a:rPr lang="en-US" sz="4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Полив, прополка и наблюдение за грядками учат заботе лучше любых слов. Даже маленький помощник может вовремя заметить сухую землю или сорняк и попросить взрослых помочь.
</a:t>
            </a:r>
            <a:endParaRPr lang="en-US" sz="856" dirty="0"/>
          </a:p>
        </p:txBody>
      </p:sp>
      <p:sp>
        <p:nvSpPr>
          <p:cNvPr id="13" name="Text 5"/>
          <p:cNvSpPr txBox="1"/>
          <p:nvPr/>
        </p:nvSpPr>
        <p:spPr>
          <a:xfrm>
            <a:off x="7245975" y="1484367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Собирать семена и сажать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бережно собрать семена и посадить новые растения, зелёных уголков станет больше. Так школьники видят, как из маленького зёрнышка вырастает большая польза.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 делают жизнь человека удобнее и богаче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 кормят, одевают, украшают и лечат человека. Если заботиться о них внимательно, они щедро отвечают урожаем, красотой и пользой каждый день.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2026-05-26T04:34:13Z</dcterms:created>
  <dcterms:modified xsi:type="dcterms:W3CDTF">2026-05-26T04:34:13Z</dcterms:modified>
</cp:coreProperties>
</file>