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Массивы в информатике: базовая структура данных для упорядоченной информации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 помогает хранить упорядоченные данные одного типа и быстро обращаться к любому элементу по номеру.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массивы встречаются в задачах и жизни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нужны везде, где есть последовательности: оценки, температуры по дням, координаты точек, измерения и таблицы значений. В 10 классе важны индексирование с нуля, длина массива и связь с циклами, потому что решения почти всегда — это последовательный проход.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массива и его основные свойства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 хранит несколько значений одного типа под одним именем. Каждый элемент имеет свой номер — индекс, и доступ к нему выполняется напрямую: например, a[0], a[1], a[2].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массива обычно задаётся заранее, поэтому число элементов фиксировано. Это отличает массив от структур, где количество элементов может изменяться в процессе работы программы.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массива — упорядоченность элементов, одинаковый тип данных во всех ячейках, индексный доступ и фиксированная длина. Благодаря этому массив удобен для систематической обработки данных.
</a:t>
            </a:r>
            <a:endParaRPr lang="en-US" sz="13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массив выглядит в памяти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ячейки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массив занимает последовательный участок, который можно представить как цепочку соседних ячеек. Первый элемент лежит в начальном адресе, а следующий — рядом, в порядке следования индексов.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индекс работает быстро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позволяет быстро вычислить смещение до нужного элемента: чтобы обратиться к a[k], не нужно искать его «вручную». Поэтому обращение по номеру происходит очень быстро, а массив хорошо подходит для упорядоченной информации.
</a:t>
            </a:r>
            <a:endParaRPr lang="en-US" sz="11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3060" y="1145300"/>
            <a:ext cx="413797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структуры зависит от того, какие операции вы выполняете чаще: доступ по номеру, вставки и удаления или работу с последовательностью символов.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Массив, список и строка: сравнение основных признаков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 выбирают, когда нужен частый быстрый доступ по индексу и последовательная обработка. Список удобнее при частых вставках и удалениях. Строка — частный случай работы с упорядоченной последовательностью символов.
</a:t>
            </a:r>
            <a:endParaRPr lang="en-US" sz="1077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структур данных в учебном курсе информатики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индексный доступ — сильная сторона массива. Но любые вставки или удаления часто требуют сдвига элементов, поэтому они становятся заметно «дороже».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основных операций с массивом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задача сводится к многократному чтению элементов по номеру и последовательному проходу, массив эффективен. Когда же нужно много изменений внутри, выигрывают другие структуры.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асимптотической сложности: O(1) и O(n).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367" y="1653906"/>
            <a:ext cx="42525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702506"/>
            <a:ext cx="486000" cy="388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инициализация массива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тип и длину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тип элементов и количество ячеек. Массив целых, вещественных или символов различается по типу данных, а длина задаёт, сколько элементов будет храниться.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Инициализация начальными значениями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создать массив сразу с заданными значениями. Тогда все элементы получают свои данные на старте, что удобно для моделирования сценариев и для последующих вычислений.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один, синтаксис разный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языках программирования запись может отличаться, но логика одинакова: сначала создают структуру массива, затем заполняют её данными. Это помогает избежать ошибок с индексацией.
</a:t>
            </a:r>
            <a:endParaRPr lang="en-US" sz="11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обхода массива по индексам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просмотр элементов с использованием длины массива как границы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элементов в массиве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поиск просматривает элементы по порядку и подходит для любого массива, даже если он не отсортирован. В худшем случае нужно проверить все ячейки, поэтому сложность составляет O(n).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массив уже отсортирован, появляется возможность использовать бинарный поиск. Он многократно сужает диапазон поиска, поэтому работает за O(log n) и обычно заметно быстрее при больших объёмах данных.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 размера массива и количества запросов: если данных много и поиск выполняется часто, выгодно заранее подготовить упорядоченность. Если же важна простота и сортировка не нужна, берут линейный поиск.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649589"/>
            <a:ext cx="3975900" cy="19470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операций в учебных задачах выполняется через цикл по индексам, потому что требуется последовательно обработать элементы массива и накопить результат.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типовых операций с массивами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задач требуется один проход по массиву: доступ к элементам по индексу делает решения прямыми и понятными. Поэтому цикл и индекс — центральные инструменты при работе с массивами.
</a:t>
            </a:r>
            <a:endParaRPr lang="en-US" sz="1109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алгоритмы из школьного курса информатики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Двумерный массив как таблица значений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Классное расписание: строки — дни, столбцы — уроки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школьное расписание: каждый день — это строка, каждый урок — столбец. Элемент a[i][j] отвечает за конкретное событие в ячейке «день i — урок j». Такую структуру удобно заполнять и обновлять, не теряя соответствие между местом и данными.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поле и матрица символов: точка имеет адрес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клетки важны не меньше персонажей. Двумерный массив помогает описывать поле так, будто у каждой клетки есть свой «адрес» a[i][j]. Это удобно для отметок, например стены, пустоты или фишки: каждое состояние хранится в соответствующей ячейке.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оценок: каждая ячейка хранит результат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ведомости видно сразу и ученика, и предмет: строка задаёт ученика, столбец — дисциплину. Двумерный массив позволяет хранить оценки как отдельные значения в своих координатах. Сравнивать и подсчитывать результаты проще, потому что данные всегда лежат в предсказуемых позициях.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двумерным структурам часто ускоряет «размножение» ячеек: важны не только размеры, но и то, сколько измерений вы добавляете.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объём данных при увеличении размерности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при увеличении размеров массива количество хранимых элементов растёт пропорционально числу ячеек. Значит, заранее оценивать объём данных обязательно.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Суммарное число элементов для примеров: 10, 100, 10×10 (=100), 2026-05-13
</a:t>
            </a:r>
            <a:endParaRPr lang="en-US" sz="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индексами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длиной массива и последним индексом: при длине 10 последний индекс равен 9. Если использовать условие i &lt;= n, то последний шаг станет ошибочным.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двумерных массивах легко перепутать строки и столбцы: использовать a[j][i] вместо a[i][j]. Визуально данные «кажутся на месте», но расчёты дают неверные ответы.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проблема — выход за границы: обращение по индексу меньше нуля или больше последнего допустимого значения. Даже одна лишняя проверка может привести к сбою программы.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вычислениях индексов проявляются не сразу: программа может работать, но результат будет неправильным. Надёжный способ — аккуратные границы цикла и проверка условий внутри него.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подхода к задаче с массивом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формулировкой задачи и структурой/операцией для решения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упорядочивания многие задачи решаются быстрее: например, легче находить максимум, проверять диапазоны и применять эффективный поиск.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массива и её значение для обработки данных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небольших массивов сортировки на сравнениях удобны и понятны, хотя в худшем случае дают квадратичную сложность. Их польза — в последующей обработке данных.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оценки сложности трёх сортировок в простейших реализациях; без привязки к конкретному языку, 2026-05-13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47" y="1553921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31" y="1553921"/>
            <a:ext cx="1620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8517" y="1553921"/>
            <a:ext cx="243000" cy="324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4989" y="3030961"/>
            <a:ext cx="324000" cy="28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693674" y="3012961"/>
            <a:ext cx="324000" cy="324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Массивы в реальных информационных задачах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93964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 статистика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1314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классных журналах массивы удобно использовать для хранения оценок по предметам и вычисления простых итогов. Данные одного типа системно лежат в ячейках, что упрощает подсчёты.
</a:t>
            </a:r>
            <a:endParaRPr lang="en-US" sz="1095" dirty="0"/>
          </a:p>
        </p:txBody>
      </p:sp>
      <p:sp>
        <p:nvSpPr>
          <p:cNvPr id="18" name="Text 4"/>
          <p:cNvSpPr txBox="1"/>
          <p:nvPr/>
        </p:nvSpPr>
        <p:spPr>
          <a:xfrm>
            <a:off x="3748331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и измерения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21831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температур за месяц — типичный одномерный случай. Хранение значений в массиве позволяет легко обходить их циклом и искать максимум, минимум или дни с аномалиями.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55701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точек и траектории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3051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точек на плоскости можно раскладывать по массивам, а для сетки использовать двумерные структуры. Тогда «позиция» каждой точки становится однозначной и проверяемой.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2343988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соревнований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1817489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мест и баллы участников удобно представлять массивами: так проще сопоставлять участников и результаты, а затем выполнять сортировку или последовательный анализ.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5152674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Пиксели и отсчёты сигнала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4626174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обработке изображений двумерные массивы хранят значения пикселей, а в звуке — отсчёты сигнала во времени. Это показывает, что массивы — базовая модель для данных в приложениях.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1906" y="1145300"/>
            <a:ext cx="4160280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 эффективен там, где важны однотипность данных, частый доступ по номеру и последовательная обработка. Его слабые стороны проявляются при постоянных изменениях структуры.
</a:t>
            </a:r>
            <a:endParaRPr lang="en-US" sz="1178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массив подходит лучше всего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массива оправдан, когда данные стабильны и операции чаще связаны с чтением/перебором, чем с частыми вставками и удалениями.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по свойствам массивов; 2026-05-13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Массивы как основа других структур данных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уровень: фиксированный блок данных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 учит мыслить адресацией по индексу: как хранится последовательность и как к ней обращаться. Это фундамент для понимания памяти и организации данных.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 и очередь: доступ по правилам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 и очередь строятся на механизмах размещения элементов в последовательности. Понимание индексов помогает правильно реализовать операции «последним вошёл — первым вышел» и «первым вошёл — первым вышел».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Дальше: динамические массивы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размер нужно менять, используют динамические массивы. Принцип адресации сохраняется, но добавляется управление увеличением ёмкости и перераспределением.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 матрицы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Матрицы расширяют двумерную идею массива: координаты определяют место элемента. Это напрямую связывает массивы с обработкой таблиц и более сложными алгоритмами анализа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индекс задан, программа сразу находит нужную ячейку, не возвращаясь к началу. Поэтому обращение похоже на «адресный» шаг.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Индексация и быстрый доступ к элементам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массив выигрывает из-за прямой адресации. В структурах без индексного доступа приходится тратить время на поиск.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Схема-иллюстрация соотношений на уровне объяснения (без привязки к конкретным замерам), 2026-05-13
</a:t>
            </a:r>
            <a:endParaRPr lang="en-US" sz="9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Массивы: кратко о главном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 — базовая структура для хранения упорядоченной однотипной информации. Его сильные стороны — индексный доступ, фиксированная длина и удобство последовательной обработки циклом. Ограничения — сложность вставки и удаления в середине и необходимость заранее учитывать размер.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2026-05-13T18:55:42Z</dcterms:created>
  <dcterms:modified xsi:type="dcterms:W3CDTF">2026-05-13T18:55:42Z</dcterms:modified>
</cp:coreProperties>
</file>