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содержит важные макроэлементы и неорганические вещества, обеспечивающие её жизнедеятельность.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химические элементы и неорганические вещества в клетках
</a:t>
            </a:r>
            <a:endParaRPr lang="en-US" sz="245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изучения химического состава клетки
</a:t>
            </a:r>
            <a:endParaRPr lang="en-US" sz="2465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состава клетки начались в XVIII веке, с Лавуазье и Бернарда, заложивших основы биохимии. Далее учёные раскрывали роль воды и минеральных веществ в жизненных процессах клеток.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 — это химические элементы с концентрацией в клетке более 0,01% массы, необходимые для базовых функций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основным макроэлементам относятся кислород, углерод, водород, азот, составляющие основу органических молекул и клеточных структур.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макроэлементами являются кальций, фосфор, калий, натрий и сера, влияющие на обмен веществ и физиологические процессы.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Магний, хлор и другие макроэлементы поддерживают электролитный баланс и являются компонентами ферментов и структурных молекул.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Макроэлементы: определение и содержание в клетке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Кислород, углерод и водород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поддерживает дыхание и входит в воду; углерод формирует каркас органических молекул, а водород стабилизирует кислотно-щелочное равновесие в клетках.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макроэлементы и их биологическая значимость
</a:t>
            </a:r>
            <a:endParaRPr lang="en-US" sz="2102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и кальций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является составной частью аминокислот и нуклеотидов, а кальций регулирует мышечные сокращения, свертываемость крови и формирует костную ткань.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входит в гемоглобин, обеспечивая кислородный транспорт в крови и тканях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 — ключевой компонент гормонов щитовидной железы, регулирующих метаболизм и рост клеток.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Медь, цинк и марганец участвуют в ферментативных процессах, поддерживают иммунитет и метаболические реакции.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Микроэлементы: жизненно важные, но малочисленные
</a:t>
            </a:r>
            <a:endParaRPr lang="en-US" sz="26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045516"/>
            <a:ext cx="3709500" cy="1767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содержания основных элементов в клетках человека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доля элементов отражает их роль в клеточных структурах и процессах метаболизма.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Превалирование кислорода и углерода обусловлено их ключевой ролью в клеточных биомолекулах и энергетическом обмене.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Биохимия, 2022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распределения химических элементов в организме человека
</a:t>
            </a:r>
            <a:endParaRPr lang="en-US" sz="2639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4% включает микроэлементы, которые, несмотря на малое количество, имеют важное функциональное значение.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элементов говорит о важности кислорода и углерода для структуры и метаболизма организма.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Биохимия человека, 2022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основную часть массы клетки и является растворителем для веществ, участвующих в метаболизме.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транспорт питательных веществ и продуктов обмена через клеточные мембраны и регулирует температуру.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Связанность воды с биомембранами поддерживает структурную стабильность клеточных органов и способствует жизнедеятельности.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как ключевого неорганического вещества клетки
</a:t>
            </a:r>
            <a:endParaRPr lang="en-US" sz="26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соли: функции и распространение в клетках
</a:t>
            </a:r>
            <a:endParaRPr lang="en-US" sz="2092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представлены в клетках и межклеточной жидкости в виде ионов, важных для поддержания электролитного баланса.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формировании костной ткани, регулировании осмотического давления и передаче нервных импульсов в тканях.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 и калий обеспечивают поддержание осмотического давления и создают мембранный потенциал покоя для клеток.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является ключевым элементом в передаче нервных сигналов и обеспечении мышечных сокращений.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активирует множество ферментов, влияя на процессы обмена веществ и энергообеспечения клеток.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 поддерживает кислотно-щелочной баланс и участвует в формировании желудочного сока для пищеварения.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Ионы: формы, функции и физиологическое значение
</a:t>
            </a:r>
            <a:endParaRPr lang="en-US" sz="26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Газы в клетке: кислород и углекислый газ
</a:t>
            </a:r>
            <a:endParaRPr lang="en-US" sz="2516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проникает в клетки для поддержки процессов окислительного фосфорилирования в митохондриях, обеспечивая синтез молекул АТФ — основного источника энергии для жизнедеятельности.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образуется как конечный продукт обмена веществ и выводится из клетки, одновременно участвуя в регуляции кислотно-щелочного баланса крови, поддерживая стабильность внутренней среды организма.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Кислоты, такие как соляная и угольная, обеспечивают поддержание оптимального уровня кислотности в различных клеточных органеллах, способствуя правильной работе ферментов.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Кислоты и основания: роль в биохимических процессах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Основания, например гидроксид натрия и гидроксид калия, создают щелочную среду, которая необходима для активации ряда ферментативных реакций и обмена веществ в клетке.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кислотами и основаниями является критически важным, поскольку он поддерживает стабильный pH, обеспечивая эффективность белкового синтеза и транспорта ионов через мембраны.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Буферные системы: поддержание кислотно-щелочного равновесия
</a:t>
            </a:r>
            <a:endParaRPr lang="en-US" sz="255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Бикарбонатные, фосфатные и белковые буферы предотвращают резкие изменения pH, обеспечивая молекулярную стабильность среды внутри клетки и крови. Это защищает клеточные структуры от повреждений.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работы буферных систем приводит к развитию патологий, таких как ацидоз или алкалоз, что негативно сказывается на обменных процессах и функционировании органов всего организма.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кальция вызывает развитие остеопороза и мышечные судороги, ослабляя костную ткань и снижая функциональность скелетной системы.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железа в организме ведет к анемии, снижая уровень гемоглобина и ухудшая кислородный обмен между кровью и тканями.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йода нарушает работу щитовидной железы, что проявляется в виде зоба и может привести к сбоям в обменных процессах организма.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натрия способствует возникновению гипертонии, а переизбыток фосфора нарушает обмен кальция и может способствовать развитию заболеваний почек.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нехватки и избытка элементов на здоровье
</a:t>
            </a:r>
            <a:endParaRPr lang="en-US" sz="26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неорганических соединений в клеточных структурах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Гидроксиапатит — кальциево-фосфатный компонент костей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Гидроксиапатит обеспечивает прочность и твердость костей и зубной эмали, формируя минеральную матрицу тканей. Его структура играет ключевую роль в поддержании механической устойчивости скелета.
</a:t>
            </a:r>
            <a:endParaRPr lang="en-US" sz="1378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Хлорид натрия — регулятор осмотического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Хлорид натрия присутствует в клеточной жидкости и крови, обеспечивая необходимое осмотическое давление. Это способствует равномерному распределению воды между клетками и межклеточным пространством.
</a:t>
            </a:r>
            <a:endParaRPr lang="en-US" sz="1508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Сульфат магния — участник энергетического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Сульфат магния играет важную роль в активации ферментов, участвующих в энергетическом обмене, а также поддерживает процессы синтеза макроэргических соединений, необходимых для жизнедеятельности клеток.
</a:t>
            </a:r>
            <a:endParaRPr lang="en-US" sz="147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Биогеохимические циклы: круговорот элементов в природе и в клетке
</a:t>
            </a:r>
            <a:endParaRPr lang="en-US" sz="2492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цикл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непрерывное увлажнение и поддержание водного баланса внутри клеток, что необходимо для всех гидратированных биохимических процессов.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поступление углекислого газа для фотосинтеза у растений и дыхания у животных, связывая энергию и биомолекулы.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Фосфорный цикл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для формирования АТФ и нуклеотидов, обеспечивая энергетический и информационный обмен на клеточном уровне.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Азотный цикл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синтез аминокислот и нуклеиновых кислот, поставляя необходимые соединения для биосинтеза белков и генетического материала.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ионов в крови человека
</a:t>
            </a:r>
            <a:endParaRPr lang="en-US" sz="2707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концентрация ионов натрия и хлора поддерживает осмотическое давление, необходимое для поддержания объема крови и функционирования клеток.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содержание ионов критично для передачи нервных сигналов и сокращения мышц, что обеспечивает работу жизненно важных систем.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Медицинская биохимия,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синтезируется с участием ионов магния, которые стабилизируют структуру молекулы и способствуют её биохимической активности.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Фосфатные группы в составе АТФ обеспечивают перенос энергии, необходимой для процессов биосинтеза и активного транспорта через клеточные мембраны.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участвует в гидролизе АТФ, высвобождая энергию, которая используется для мышечного сокращения и передачи нервных импульсов.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ATP и неорганические вещества для энергетики клетки
</a:t>
            </a:r>
            <a:endParaRPr lang="en-US" sz="264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патологии из-за нарушения обмена неорганических веществ
</a:t>
            </a:r>
            <a:endParaRPr lang="en-US" sz="236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Гипокалиемия — опасные нарушения сердечного ритма
</a:t>
            </a:r>
            <a:pPr algn="l" indent="0" marL="0">
              <a:lnSpc>
                <a:spcPct val="100000"/>
              </a:lnSpc>
              <a:buNone/>
            </a:pPr>
            <a:r>
              <a:rPr lang="en-US" sz="5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Пониженный уровень калия вызывает аритмии, мышечную слабость и спазмы. Своевременная диагностика и терапия необходимы для предотвращения осложнений, включая сердечную недостаточность.
</a:t>
            </a:r>
            <a:endParaRPr lang="en-US" sz="1106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Гипомагниемия и её влияние на мышцы и кости
</a:t>
            </a:r>
            <a:pPr algn="l" indent="0" marL="0">
              <a:lnSpc>
                <a:spcPct val="100000"/>
              </a:lnSpc>
              <a:buNone/>
            </a:pPr>
            <a:r>
              <a:rPr lang="en-US" sz="6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магния приводит к повышенной утомляемости, судорогам и может способствовать развитию остеопороза. Коррекция дефицита повышает качество жизни и снижает риск переломов.
</a:t>
            </a:r>
            <a:endParaRPr lang="en-US" sz="120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Коррекция нарушений обмена неорганических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включает медикаментозную терапию, изменение диеты и предотвращение дефицита элементов. Комплексный подход способствует восстановлению нормального обмена и улучшению здоровья.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неорганических веществ в жизни клетки
</a:t>
            </a:r>
            <a:endParaRPr lang="en-US" sz="21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содержание химических элементов и неорганических соединений необходимо для стабильной работы клетки, поддержания здоровья организма и адаптации к изменяющимся условиям внешней среды.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2026-05-10T01:45:07Z</dcterms:created>
  <dcterms:modified xsi:type="dcterms:W3CDTF">2026-05-10T01:45:07Z</dcterms:modified>
</cp:coreProperties>
</file>