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круговорот веществ и поток энергии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и среда образуют 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язык связей в 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как организмы связаны между собой и с неживой средой. Экосистемы входят в биосферу Земли и существуют благодаря энергии, обмену веществ и взаимодействию продуцентов, консументов и редуцентов.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экосистемы: биотическая и абиотическая части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компонент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Биотическую часть образуют организмы, которые создают, потребляют и разлагают органическое вещество. Их совместная деятельность определяет, как в экосистеме распределяются пищевые связи и потоки вещества.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часть включает свет, температуру, воду, воздух, почву, минеральные соли и рельеф. Эти условия задают границы существования видов и влияют на темпы их развития.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организмами действуют конкуренция, хищничество, паразитизм, симбиоз и пищевые отношения. Благодаря этим связям экосистема не является случайным набором видов, а работает как целостная система.
</a:t>
            </a:r>
            <a:endParaRPr lang="en-US" sz="1289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согласованы живые и неживые компоненты, тем выше продуктивность сообщества. При нарушении связей экосистема хуже саморегулируется и медленнее восстанавливает равновесие.
</a:t>
            </a:r>
            <a:endParaRPr lang="en-US" sz="1241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влажности, освещённости или состава почвы меняют численность организмов. Поэтому состояние среды напрямую отражается на структуре и устойчивости экосистемы.
</a:t>
            </a:r>
            <a:endParaRPr lang="en-US" sz="12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запускает поток энергии в экосистеме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проходит через трофические уровни и постепенно рассеивается.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как основа биомассы экосистемы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Создатели органики
</a:t>
            </a:r>
            <a:pPr algn="ctr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синтезируют органические вещества из углекислого газа и воды, используя энергию света. Без этого процесса не возникла бы первичная пища для остальных организмов.
</a:t>
            </a:r>
            <a:endParaRPr lang="en-US" sz="761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первичной продукции
</a:t>
            </a:r>
            <a:pPr algn="ctr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продуценты формируют первичную продукцию экосистемы. Она становится стартовым запасом биомассы, который затем перераспределяется по пищевым цепям между консументами и редуцентами.
</a:t>
            </a:r>
            <a:endParaRPr lang="en-US" sz="818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связей
</a:t>
            </a:r>
            <a:pPr algn="ctr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количества и активности продуцентов зависит, сколько энергии получат травоядные, а затем хищники. Слабая продукция растений сразу ограничивает численность всех последующих уровней.
</a:t>
            </a:r>
            <a:endParaRPr lang="en-US" sz="858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биомассой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продуктивность продуцентов, тем больше общая биомасса сообщества. Поэтому состояние растительного покрова — один из главных показателей благополучия экосистемы.
</a:t>
            </a:r>
            <a:endParaRPr lang="en-US" sz="9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высокой продуктивности большая часть энергии быстро расходуется на жизнедеятельность организмов и не передаётся дальше.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 каждом уровне резко ограничен потерями энергии, поэтому вершина цепи всегда содержит меньше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трофической передачи энергии; правило 10% (приближённая оценка)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 трофическим уровням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энергия не совершает круговорот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используют полученную энергию на дыхание, движение, рост, размножение и поддержание жизненных функций. Эти процессы необратимо уменьшают запас энергии, доступный следующему звену цепи.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при каждом превращении рассеивается в виде тепла. Оно уходит в окружающую среду и уже не может быть снова использовано теми же организмами в прежней форме.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возврата в исходном виде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веществ, энергия не накапливается в экосистеме как замкнутый запас. После использования она становится менее пригодной для дальнейшей передачи по трофическим уровням.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внешний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система оставалась активной, ей постоянно требуется приток энергии извне. Для большинства наземных и водных экосистем таким источником служит солнечное излучение.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каждый уровень и какие организмы его представляют.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зависит от предыдущего: исчезновение одного звена нарушает питание всей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«Экосистемы и цепи питания»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 их 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возвращают вещества в среду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санитарные службы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опавшие листья, мёртвые организмы и экскременты. Они не просто «убирают» остатки, а превращают сложные органические соединения в вещества, которые снова могут использовать растения.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 теряет плодородие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органические остатки накапливались бы, а минеральные элементы постепенно выпадали бы из оборота. Тогда почва быстро обеднела бы, и круговорот веществ в экосистеме ослабел бы.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перемещение химических элементов между организмами, почвой, водой и воздухом.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связь океана, атмосферы и суши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океанов, водоёмов, влажной почвы и листьев вода переходит в атмосферу и становится частью водяного пара, который переносится воздушными массами.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 облака перемещаются ветрами на большие расстояния, соединяя морские и континентальные области в единый круговорот.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впитывание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 приводит к конденсации и выпадению осадков. Часть воды просачивается в почву, пополняет грунтовые воды и поглощается корнями растений.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состав клеток, участвует в обмене веществ и снова возвращается в атмосферу через транспирацию, дыхание и испарение, поддерживая климат и 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связывает углерод в органическом веществе, а дыхание и разложение возвращают его в атмосферу. Доли на диаграмме условные и показывают основные резервуары.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углерода зависит от соотношения фотосинтеза, дыхания и сжигания топлива: чем сильнее нарушен обмен, тем выше концентрация CO2.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круговороту углерода; доли резервуаров условные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и влияние фотосинтеза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 плодородие почвы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запас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азота сосредоточена в атмосфере, но в свободном виде он недоступен большинству организмов. Для включения в питание нужны процессы фиксации и превращения соединений.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молекулярный азот в аммиак и другие соединения, которые затем могут быть использованы растениями для построения органических веществ.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нитрификации образуются нитраты, легко усваиваемые корнями. Это напрямую влияет на синтез белков, рост побегов и общую продуктивность сельскохозяйственных и природных сообществ.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ctr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завершают цикл, восстанавливая азот до атмосферного состояния. Так поддерживается равновесие и сохраняется плодородие почв без накопления лишних соединений.
</a:t>
            </a:r>
            <a:endParaRPr lang="en-US" sz="12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вещества возвращаются в среду, а энергия проходит через экосистему только один раз и рассеивается в виде тепла.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сохраняются и перераспределяются, а энергия требует постоянного внешнего притока. Без обоих процессов экосистема теряет устойчивость.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экосистем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 поток энергии: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последовательную передачу вещества и энергии от одного организма к другому. Она удобна для анализа, но в природе всегда остаётся упрощённой моделью.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несколько цепей и отражает реальные связи между видами. Один организм может одновременно быть и потребителем, и добычей, что делает систему гибче.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как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растения поедают насекомые и грызуны, а их, в свою очередь, ловят птицы и хищники. Такая структура демонстрирует множественность путей передачи энергии.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альтернативных связей в сети питания, тем выше устойчивость экосистемы. Потеря одного вида тогда меньше нарушает общий обмен веществ и энергии.
</a:t>
            </a:r>
            <a:endParaRPr lang="en-US" sz="9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пирамиды отражают уменьшение ресурсов по мере продвижения вверх по трофическим уровням. Условные значения помогают увидеть общую закономерность, а не точные данные.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 наиболее универсальна: она всегда сужается кверху и наглядно показывает потери на каждом уровне питания.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схема; значения условные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и сукцессия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начинается после пожара, вырубки, извержения или на новой поверхности, где сообщество должно сформироваться заново под действием условий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поселяются неприхотливые, светолюбивые и быстрорастущие организмы. Они подготавливают почву, изменяют микроклимат и создают основу для следующих стадий.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органического вещества возрастает разнообразие видов, усложняются пищевые связи и усиливается замкнутость круговоротов веществ.
</a:t>
            </a:r>
            <a:endParaRPr lang="en-US" sz="1295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сообщество лучше противостоит внешним воздействиям благодаря разнообразию видов, достатку ресурсов и налаженной саморегуляции.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круговороты веществ и энергии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уменьшает площадь фотосинтеза, ослабляет поглощение углекислого газа и нарушает влагооборот. В результате меняются местный климат и условия для жизни многих видов.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азотных и фосфорных соединений в водоёмы вызывает эвтрофикацию. Массовое развитие водорослей затем приводит к дефициту кислорода и гибели водных организмов.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угля, нефти и газа увеличивает выбросы CO2. Это усиливает парниковый эффект и влияет на температурный режим, осадки и распределение экосистем.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подавляют деятельность редуцентов, ухудшают разложение остатков и снижают плодородие почв. Тем самым нарушается замыкание круговорота веществ.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экосистемы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состояние среды и живых компонентов связано со стабильностью круговорота веществ и потока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работает, пока сохраняется обмен
</a:t>
            </a:r>
            <a:endParaRPr lang="en-US" sz="3387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существует, когда вещества возвращаются в круговорот, а энергия непрерывно поступает извне и рассеивается. Сохранение всех звеньев делает природу устойчивой и способной к восстановлению.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2026-06-02T00:02:01Z</dcterms:created>
  <dcterms:modified xsi:type="dcterms:W3CDTF">2026-06-02T00:02:01Z</dcterms:modified>
</cp:coreProperties>
</file>