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неравенств с одной переменной
</a:t>
            </a:r>
            <a:pPr algn="l" indent="0" marL="0">
              <a:lnSpc>
                <a:spcPct val="90000"/>
              </a:lnSpc>
              <a:buNone/>
            </a:pPr>
            <a:r>
              <a:rPr lang="en-US" sz="19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неравенств — одно общее решение.
</a:t>
            </a:r>
            <a:endParaRPr lang="en-US" sz="427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прошлые знания о неравенствах, промежутках и числовой прямой. Она помогает решать школьные задачи и учитывать сразу несколько условий в одной ситуации.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линейное неравенство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одно число, а промежуток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уравнения, ответом часто становится не единственное значение, а целый промежуток чисел. Именно поэтому решение удобно изображать на числовой прямой.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&lt;, ≥ и ≤ показывают, как сравниваются выражения. Они сразу подсказывают, входит ли граница в ответ и как отмечать решение на прямой.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первой степени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неравенство содержит неизвестное без степеней и корней, например x+3&gt;7 или 2x-5≤9. Его нужно преобразовать так, чтобы найти все подходящие значения.
</a:t>
            </a:r>
            <a:endParaRPr lang="en-US" sz="11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записывается система неравенств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Фигурная скобка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Систему записывают с фигурной скобкой, чтобы показать: все неравенства нужно рассматривать вместе. Каждое из них остаётся отдельным условием, но ответ ищут только общий.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лишь то число или промежуток, которое удовлетворяет каждому неравенству сразу. Если значение не выполняет хотя бы одно условие, оно не входит в ответ системы.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сравнивать решения на числовой прямой: отдельно отмечают ответы каждого неравенства, а затем выделяют их общую часть как окончательное решение.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дают неравенства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неравенства могут давать решения разных видов: с одной границей, с двумя границами или без решений. Это зависит от условий и их совместимости.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не пересекаются, решения нет. Если условия совпадают частично, получается луч или промежуток.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решения линейных неравенств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раскрывают скобки, приводят подобные слагаемые и переносят числа в нужные части. Это помогает привести каждое неравенство к удобному виду для решения.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ответы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решают каждое неравенство как самостоятельную задачу. На этом шаге получают все значения, которые подходят каждому условию по отдельности.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Изобразить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решения отмечают на числовой прямой: лучами, промежутками или точками. Так легче увидеть, какие значения действительно подходят.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общую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найти пересечение изображённых решений и записать ответ в удобной форме: промежутком, лучом, точкой или символом пустого множества.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систему шаг за шагом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записи системы прийти к общей части решений.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100" y="1484375"/>
            <a:ext cx="221625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неравенств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положительное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умножают или делят на положительное число, знак неравенства остаётся прежним. Решение при этом меняется только по значениям, но не по направлению сравнения.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отрицательное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на отрицательное число знак меняется на противоположный. Например, &gt; превращается в &lt;, а ≤ — в ≥. Это самый важный момент проверки.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через знак неравенства его знак не меняется. Это правило такое же, как при решении уравнений, и его важно помнить.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неравенства и границы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неравенства влияет на границу, её изображение на прямой и запись ответа в виде промежутка.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не включают границу, а нестрогие — включают. Это сразу видно по виду точки на числовой прямой.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решений неравенств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713" y="1356875"/>
            <a:ext cx="1974375" cy="312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 общая часть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47950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условие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изображают решение каждого неравенства на своей части прямой. Один ответ может быть лучом, другой — промежутком, но оба нужно рассматривать одновременно.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992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как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 решением системы становится только та часть, где изображения совпадают. Именно пересечение показывает значения, которые удовлетворяют всем условиям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проверяйте действия с отрицательным числом: именно здесь чаще всего появляется ошибка, которая полностью меняет множество решений.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опасная ошибка — неверное изменение знака; остальные обычно связаны с записью границ и пересечения.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темы; значения условные, 2025
</a:t>
            </a:r>
            <a:endParaRPr lang="en-US" sz="1048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системы с одним промежутком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первое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неравенства 2x−1&gt;5 получаем 2x&gt;6, значит x&gt;3. На числовой прямой это луч вправо от числа 3, без включения самой границы.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общую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сравниваем два множества решений: x&gt;3 и x≤6. Общими оказываются только числа между 3 и 6, причём 3 не входит, а 6 входит.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второе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условия x+4≤10 следует x≤6. Это все числа, не превосходящие 6, поэтому на прямой отмечается закрашенная точка в 6 и луч влево.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удобно оформить в виде промежутка (3; 6]. Такая запись точно показывает, какие границы входят в ответ, а какие остаются за его пределами.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система не имеет решений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866987" y="15802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неравенство требует числа больше 5, а другое — не больше 2, подходящих значений нет. Эти множества решений расположены на прямой отдельно и не пересекаются.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61713" y="15625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ситуации система не имеет решений, потому что одно и то же число не может удовлетворять обоим условиям сразу. Ответ записывают символом 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1725" y="368350"/>
            <a:ext cx="37068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решений бесконечно много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757375" y="22754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решаем более жёсткое неравенство x≥1. Оно задаёт все числа, начиная с 1 и правее, включая саму границу.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46623" y="14418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рассматриваем x&gt;-3. Это условие шире и не ограничивает ответ дополнительно: все решения x≥1 уже подходят и ему тоже.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записываются промежутки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запись решения в зависимости от того, входит ли граница в ответ.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квадратные скобки сразу показывают, входит ли граница в решение; это помогает без ошибок читать ответы к неравенствам.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промежутков, 2025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неравенства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строгих неравенствах граница не принадлежит ответу, поэтому на прямой она отмечается пустой точкой. Это удобно сразу видеть при записи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 включают границу, строгие — нет; знак неравенства напрямую определяет вид точки на числовой прямой.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теме; значения условные, 2025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подстановкой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внутреннее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удобно выбрать число из середины найденного промежутка. Оно должно подходить каждому неравенству системы, иначе ответ получен неверно.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все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выбранное число проходит все проверки, решение можно считать верным. Этот приём особенно помогает заметить неточности в вычислениях, переносе слагаемых и записи промежутка.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границы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подставить сами граничные значения. Так видно, входит ли каждая граница в ответ и не допущена ли ошибка в знаке неравенства.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неравенств в реальных ситуациях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хочет купить книгу, но цена не должна превышать сумму, которая есть в кошельке. Одновременно денег должно хватить на покупку, иначе условие не выполнится. Поэтому выбирают такой диапазон сумм, который удовлетворяет обоим ограничениям.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пределах бюджета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в школу можно уложиться только в определённое время и пройти не больше нужного расстояния. Если одно условие задаёт верхнюю границу, а другое — нижнюю, решение становится промежутком допустимых значений. Именно так неравенства описывают реальные ограничения.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расстояние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на уроках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подходящее число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могут попросить назвать число, которое подходит сразу всем условиям. Тогда нужно проверить, входит ли оно в найденную общую часть решений.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на прямой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изобразить ответ на числовой прямой: поставить пустые или закрашенные точки и выделить нужный участок. Это помогает увидеть решение наглядно.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систему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каждое неравенство упрощают отдельно, а затем ищут общую часть решений. В ответе важно не перепутать границы и правильно записать промежуток.
</a:t>
            </a:r>
            <a:endParaRPr lang="en-US" sz="11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неравенств учат сравнивать условия и оставлять только общую часть ответов. Если уметь правильно преобразовывать неравенства и читать числовую прямую, решение становится понятным и точным.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темы: общая часть решений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2026-05-30T02:24:14Z</dcterms:created>
  <dcterms:modified xsi:type="dcterms:W3CDTF">2026-05-30T02:24:14Z</dcterms:modified>
</cp:coreProperties>
</file>