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Алексеевич Солоухин: поэт, прозаик, хранитель русской памяти
</a:t>
            </a:r>
            <a:endParaRPr lang="en-US" sz="3086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напоминал о ценности родной земли, памяти и культурного наследия.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и литература послевоенного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Солоухина сформировалось в эпоху, когда литература искала нравственные опоры после войны. Его книги вошли в круг «деревенской прозы» и особенно остро поставили вопрос о сохранении памяти, традиции и духовной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 писателя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Солоухин родился 14 июня 1924 года в селе Алепино Владимирской области, в крестьянской семье. С ранних лет он видел повседневный деревенский труд и жил среди живой народной речи.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Среднерусская природа, сельский уклад и представления о чести, памяти и ответственности стали для него не просто детскими впечатлениями, а основой будущего художественного взгляда на мир.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раннее окружение определило его постоянный интерес к теме родной земли. В его книгах деревня предстает как пространство, где сохраняются язык, характер и историческая преемственность.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войны: юность, прерванная историей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Солоухина пришлась на годы Великой Отечественной войны, и это стало опытом, который определил мировосприятие целого поколения. Война рано заставила его задуматься о цене человеческой жизни и о личной ответственности.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писателя, выросшего в деревенской среде, военное время стало проверкой прочности привычных ценностей. Труд, верность, долг и память в его понимании приобрели особую нравственную значимость.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биография Солоухина связана с историей XX века и судьбой русской провинции.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писателя тесно связан с деревенской Россией, войной и культурными спорами второй половины XX 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А. Солоухине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 и первые успехи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Солоухин начал печататься и быстро обратил на себя внимание точностью наблюдений. Его ранние тексты выделялись ясной интонацией и умением видеть значительное в обычной детали.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лиризм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очерках проявилась особая манера автора: простота без упрощения, доверие к народной речи и лирическая сосредоточенность. Это придавало текстам естественность и внутреннюю собранность.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шагов в литературе Солоухин вырабатывал узнаваемый стиль. Он стремился говорить спокойно и точно, соединяя личное переживание с наблюдением за жизнью людей и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 его наследии именно прозаическое и эссеистическое начало, хотя поэтическая интонация сохраняется почти в каждом тексте.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был многожанровым автором, но главные смыслы раскрывал через прозу, где соединялись наблюдение, размышление и личная интонация.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В. А. Солоухина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состав творчества Владимира Солоухина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Солоухина: природа, память, нравственная интонация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не служит просто фоном. Пейзаж помогает увидеть движение времени, а точная деталь делает личное чувство убедительным и доверительным.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появляются мотивы дороги, деревни и возвращения к родине. Через них раскрывается мысль о связи человека с местом, где он вырос и сформировался.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поэзии Солоухина связана не только с прошлым, но и с нравственным выбором настоящего. Вспоминая, лирический герой оценивает, что утрачено, а что должно быть сохранено.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спокойна и сдержанна, но за этой простотой стоит внутренняя требовательность. Личное переживание в его стихах всегда выходит к общим вопросам совести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«Владимирские просёлки» — книга о родной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 которым читается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просёлочная дорога становится не просто маршрутом, а способом увидеть страну изнутри. Через деревни, храмы и заброшенные места Солоухин показывает, как в обычном пейзаже сохраняется память о прошлом. Каждый поворот дороги открывает следы человеческой жизни и исторической непрерывности.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провинция и тревога за её судьбу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всматривается в сельский мир, где рядом существуют красота природы, следы старой культуры и признаки утраты. Эта книга звучит как спокойный, но настойчивый разговор о том, что исчезновение привычной среды означает потерю важной части национальной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и «деревенская проза»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Солоухина связывают с «деревенской прозой», потому что в центре его внимания — крестьянский мир, труд, повседневная нравственность и преемственность поколений. Для него деревня была носителем живой культурной памяти.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сельская жизнь не идеализируется, а рассматривается как сложная и ответственная среда. Через судьбы людей он говорит о языке, традиции и внутренней опоре, без которых общество теряет устойчивость.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тексты выходят за пределы частной темы деревни. Они задают широкий вопрос о том, как сохранить связь между прошлым и настоящим, не утрачивая исторического самосознания.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прозе Солоухина связаны человек, природа и память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Владимира Солоухина о родной деревне, культурном наследии и исторической памяти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культуре и национальном наследии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1960–1980-х годов Солоухин обращается к храмам, иконам и старинным предметам как к живым свидетелям истории, без которых народ теряет связь с собственным прошлым.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утрата старой усадьбы, редкой книги или памятника культуры разрушает не только внешний облик среды, но и внутреннюю память общества о себе самом.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в этих текстах имеет мысль о бережном отношении к древнерусскому искусству: красота здесь неотделима от духовного опыта, традиции и чувства преемственности поколений.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убеждён, что культура формирует национальное самосознание. Поэтому сохранение наследия у него становится не частной заботой, а нравственной задачей всего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гражданская позиция писателя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Солоухин говорит прямо и конкретно, избегая отвлечённых формул. Его тексты звучат как предупреждение против равнодушия к памятникам, исторической среде и духовным ценностям.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культурное наследие — это общая ответственность, а не личное предпочтение. Поэтому защита старой архитектуры, икон и памяти о прошлом приобретает у него гражданский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Солоухина тесно переплетены: одна и та же деталь может одновременно говорить о природе, памяти и нравственной ответственности.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память и наследие, а деревня и природа выступают как основа размышления о преемственности и судьбе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Владимира Алексеевича Солоухина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творчества Солоухина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книг Солоухина и их главных мотивов.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книги объединяет взгляд на Россию как на духовное и культурное пространство, которое нужно не только описывать, но и сохранять.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А. Солоухина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произведения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Солоухина характерны ясность выражения, точная деталь и предметность образа. Он пишет просто, но без упрощения, добиваясь убедительности через наблюдение и внутреннюю собранность речи.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и стихи строятся на сопоставлении прошлого и настоящего, на перечислениях, пейзажных картинах и бытовых подробностях. Благодаря этому текст сохраняет живую, зрительную конкретность.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доверительная интонация: автор как будто разговаривает с читателем лично. При этом его язык остаётся литературно строгим и эмоционально насыщенным.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Солоухина в литературе XX 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входит в круг писателей, которые увидели в деревне не только быт, но и хранителя языка, труда и нравственных оснований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споры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 дискуссии второй половины XX века о судьбе России, цене исторического забвения и роли культуры в общественной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опыт русской классики, но говорит о современности, поэтому его тексты остаются понятными и сегодня.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требовательность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важна его способность ставить перед читателем вопрос личной ответственности за память, язык и культурное наследие.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часто читают как личный разговор о том, что в повседневной жизни кажется незаметным, но определяет духовный облик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держится на сочетании простоты формы и серьёзности содержания: частная судьба у Солоухина всегда выходит к общим вопросам совести.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тематических акцентов в творчестве В. А. Солоухина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Солоухина остаётся значимым для читателей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литературное наследие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создаёт книги о культуре, памяти и деревенской России, постепенно формируя целостный взгляд на судьбу национального наследия.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умирает в Москве, оставив большой корпус произведений, где личная биография соединяется с историей страны и духовными вопросами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читают как художественное свидетельство о XX веке и как напоминание о необходимости беречь язык, памятники, традицию и внутреннюю честность.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Солоухин: слово, которое хранит прошлое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показал, что поэзия, проза и публицистика могут служить одной цели — сохранению памяти, культуры и нравственной ответственности. Именно поэтому его книги остаются важными и сегодня.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2026-05-23T12:21:59Z</dcterms:created>
  <dcterms:modified xsi:type="dcterms:W3CDTF">2026-05-23T12:21:59Z</dcterms:modified>
</cp:coreProperties>
</file>