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круг, сфера и шар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плоские и объёмные круглые фигуры. Разберём ключевые понятия и различия.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круглые фигуры в геометрии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фигуры помогают читать чертежи, понимать измерения и объяснять устройство знакомых предметов. В 7 классе вы познакомитесь с основными определениями и научитесь решать задачи на длину, площадь и различение плоских и объёмных фигур.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 граница круга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линия: все её точки находятся на одинаковом расстоянии от центра. Это расстояние называют радиусом, и именно оно задаёт «размер» окружности в чертеже.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радиус, окружность увеличится или уменьшится, но останется окружностью той же формы. Меняется величина, а не способ задания: расстояние до центра остаётся постоянным.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геометрии окружность рассматривают как плоскую фигуру без внутренней области. Поэтому «всё внутри» — это уже другое понятие, не окружность, а 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включает все точки внутри окружности и саму окружность. Его граница — та самая линия, которая задаётся радиусом, поэтому радиус круга совпадает с радиусом его границы.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его внутренняя область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важно различать окружность как линию и закрашенную часть круга. Даже если на рисунке они выглядят одинаково, по смыслу это разные геометрические объекты.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16" y="1159575"/>
            <a:ext cx="3186268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 и круга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определения помогут уверенно различать центр, радиус, диаметр, хорду и дугу.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всегда проходит через центр и равен двум радиусам; хорда не обязана проходить через центр, её концы лишь лежат на окружности.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 (7 класс)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 = 2r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вдвое больше радиуса, потому что он состоит из двух радиусов.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обозначают буквой r, диаметр — буквой d. Важно уметь переходить от одного значения к другому по формуле d = 2r и обратному соотношению r = d/2.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определения и свойства окружности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радиуса и диаметра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диаметр равен двум радиусам: меняется масштаб, но зависимость остаётся постоянной.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d/r сохраняется и равно 2, поэтому при любых числах достаточно правильно применить формулу d = 2r.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школьным формулам (d = 2r), данные примера: r = 3, 4, 5 см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Хорда, дуга и сектор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— это часть окружности между двумя точками. Хорда — отрезок, который соединяет эти точки. Один и тот же «набор» точек может задавать и линию-дугу, и отрезок-хорду.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— это часть круга, ограниченная двумя радиусами и дугой. Такие элементы удобно узнавать на примерах: дольки пиццы и торта, фрагменты циферблата и круговые диаграммы. В задачах хорда и дуга относятся к окружности, а сектор — к кругу.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окружности циркулем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окружности по радиусу в школьной геометрии.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вычисляют по формуле S = πr². Здесь r — радиус, а π — число, которое в школьных задачах обычно берут приближённо равным 3,14.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r = 2 см получаем S ≈ 12,56 см². При r = 3 см выходит S ≈ 28,26 см², и видно, что площадь заметно увеличивается.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идея: площадь зависит только от радиуса. Он входит в формулу в квадрате, поэтому изменения r сильнее отражаются на S.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возведения в квадрат увеличение радиуса приводит к росту площади быстрее, чем кажется «по линейке». Именно поэтому при удвоении радиуса площадь получается в 4 раза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при увеличении радиуса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радиуса меняется не только размер круга, но и его площадь: формула S = πr² показывает зависимость от квадрата радиуса.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данных видно: если радиус увеличить в 2 раза, площадь увеличится в 4 раза, потому что r входит в формулу в квадрате.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школьной формуле S = πr² (π ≈ 3,14), значения r = 1–4 см.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шар: что к чему относится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—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— это поверхность, у которой все точки находятся на одинаковом расстоянии от центра. Представь, что оболочку надувают до идеальной формы мяча, но без объёма внутри.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— тело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включает всю сферу и пространство внутри неё. То есть шар — это не только «оболочка», но и весь объём материала, из которого сделан, например, мяч или апельсин.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легко 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сфера и шар выглядят похоже: обе фигуры круглые. Важно помнить: сфера описывает поверхность, а шар — тело целиком, включая внутреннее пространство.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— «точка отсчёта»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шара и сферы есть центр — точка, относительно которой измеряют расстояния. Радиус идёт от центра к точке поверхности, поэтому по нему удобно «строить» круги и ориентироваться в фигуре.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— самая длинная прямая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 соединяет две точки поверхности. Если представить шар как мяч, то диаметр — это как линия через середину от одной «стороны» до другой. Он всегда больше радиуса в два раза.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плоскостью: круг, который меняется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Плоскость, которая пересекает шар, обычно даёт круг. Когда плоскость проходит через центр, получаем наибольшее сечение; при смещении от центра круг становится меньше. Эти идеи помогают отличать тело, поверхность и сечение.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элементы шара и сферы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3539" y="1151850"/>
            <a:ext cx="2924122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окружности, круга, сферы и шара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именно включает каждая фигура и к какой размерности она относится.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разница — в том, что именно «включено»: окружность и сфера — границы, а круг и шар — включают внутреннюю область или объём.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 школьной геометрии, 7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шара плоскостью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пересекает шар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плоскость проходит через шар и пересекает его, получается сечение — круг. Его размеры зависят от того, насколько плоскость «близко» к центру.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смещена от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плоскость расположена дальше от центра, сечение уменьшается. Чем сильнее смещение, тем меньше становится круг, как при разрезе апельсина не по середине.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через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плоскость проходит через центр шара, круг сечения получается наибольшим. Такой срез можно представить как «максимальный» разрез мяча через середину.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как не путать фигуры в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нужное понятие и формулу по типу объекта и тому, что требуется найти.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круглые формы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областях используют «круглое» не случайно: оно удобно для вращения, симметрии и равномерного распределения нагрузки.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круги и сферы проявляются во многих темах сразу. Поэтому важно узнавать геометрические фигуры на привычных объектах.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подборка примеров: колёса, часы, тарелки, монеты, мячи, пузыри, Солнце и планеты (без измерительных данных), 2026.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окружность и круг: первая — это линия-граница, а второй включает всю внутреннюю область вместе с границей. В задачах это влияет на выбор формулы и даже на то, что именно дано.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 радиус и диаметр равными. Радиус r — от центра до окружности, а диаметр d проходит через центр и равен двум радиусам. Без этой связи ответы получаются неверными.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различие между сферой и шаром. Сфера — только поверхность, а шар — тело вместе с внутренним пространством. Поэтому нельзя применять формулы площади круга или окружности вместо нужных понятий.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хорду принимают за диаметр: хорда соединяет две точки окружности, но не обязана проходить через центр. Полезно сначала определить, какая часть окружности изображена: линия, дуга или отрезок.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фигуры в жизни и науке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на чертеже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помогают делать точные отметки и построения: от разметки до деталей машин. Например, в технических рисунках окружность задаёт границу отверстия или колеса, а по ней проще согласовать размеры между частями.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как элементы повседневности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встречаются там, где важна «внутренняя площадь»: тарелки, монеты, круговые шкалы. Если на циферблате отметить расстояние до центра, получается задача на радиус и окружность, знакомая из школьной геометрии.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и шары в моделях и устройствах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и шары применяют в моделировании планет, в описании формы мячей и некоторых технических узлов. Симметрия по всем направлениям делает такие формы удобными для измерений и предсказуемого поведения, например при катании.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граница на одинаковом расстоянии от центра, круг включает внутреннюю область. Сфера — поверхность, шар — тело с внутренним пространством. Основные формулы: d = 2r и S = πr².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2026-05-13T08:05:47Z</dcterms:created>
  <dcterms:modified xsi:type="dcterms:W3CDTF">2026-05-13T08:05:47Z</dcterms:modified>
</cp:coreProperties>
</file>