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горе быстро меняются пояса: от лесов и лугов до снежных вершин.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«Многоэтажность» природы гор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горах природа меняется по высоте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зависит от климата, высоты гор, положения на карте и того, какой склон — солнечный или теневой. С высотой воздух охлаждается и сушеет, ветер усиливается, а лето становится короче. Поэтому пояса поднимаются и «сдвигаются».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высотной поясности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убывает с высотой, из-за чего меняются условия для растений и животных. Меняется и разница между дневным и ночным теплом, а значит, сроки роста и цветения.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и характер увлажнения тоже меняются: где-то больше влаги, где-то суше. Дополнительно влияет ветер, который усиливает испарение и выдувает теплый слой воздуха у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воздух становится разреженнее, а это усложняет жизнь многим видам. На набор поясов также влияют широта и абсолютная высота гор, поэтому в Кавказе, Альпах и Гималаях всё особенно наглядно.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природы от подножья к вершине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высотных поясов зависит от климата, высоты и положения склона (в т. ч. южный/северный).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пояс: долины и предгорья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долины с рекой и полями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подножья гор обычно теплее, поэтому растения успевают вырасти и дать урожай. Долины нередко тянут влагу из рек, а вокруг них появляются луга и сельскохозяйственные поля. 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Предгорья: сады, широколиственные леса и удобный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встречаются широколиственные леса, сады и густые луга. Рельеф часто более ровный и удобный, поэтому люди строят поселения и прокладывают дороги. Так формируется «жилая» зона у гор.
</a:t>
            </a:r>
            <a:endParaRPr lang="en-US" sz="103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снизу поселяются и хозяйничают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внизу дольше сохраняет влагу, а климат мягче, чем на высоте. Поэтому обработанные участки земли держатся устойчивее, чем в холодных поясах выше. На карте это хорошо видно по скоплению населённых пунктов у основания гор.
</a:t>
            </a:r>
            <a:endParaRPr lang="en-US" sz="10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температуры с высотой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становится воздух, тем выше границы леса и тем суровее условия для жизни растений и животных.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связывает высоту с изменением природы: при похолодании сокращается сезон роста, поэтому пояса «сменяют» друг друга снизу вверх.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географии (типовой учебный принцип: ~6 °C на каждые 1000 м подъёма), без привязки к конкретной станции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 в горах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леса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предгорий часто начинается лесной пояс. В умеренных горах здесь встречаются ель, пихта, сосна и лиственница, а лесной массив постепенно меняется по составу.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форма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высотой деревья становятся ниже, кроны — более плотными, а стволы — прочнее. Это связано с коротким летом и сильными ветрами, которые ограничивают рост.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может быть самым «большим»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горных районах лесной пояс занимает наибольшую площадь среди всех высотных поясов. Условия там достаточно устойчивы, чтобы лес сохранялся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557648"/>
            <a:ext cx="4873500" cy="2300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высотные пояса и их признаки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основные пояса и ключевые ориентиры: температура, высота, тип растительности и увлажнение — в обобщённом виде.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условия становятся суровее: холоднее, ветренее, хуже складываются условия для почв и роста растений, поэтому растительный покров становится беднее.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о высотной поясности (без привязки к конкретной горной системе)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Субальпийский пояс находится выше леса и выступает переходной зоной между лесными и луговыми ландшафтами. Здесь можно встретить низкорослые кустарники, криволесье и высокотравные луга.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растут и отдельные деревья, но они образуют группы, а не сплошной массив. Растения приспосабливаются к сильному ветру, снегу и холоду: они низкие, гибкие и быстрее проходят сезон цветения.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леса здесь уже «размыта»: условия не позволяют лесу удерживаться в виде единой сплошной зоны. Поэтому ландшафт становится более открытым, а преобладает травянистая растительность.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луга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Деревьев почти нет: растут в основном травянистые растения. Эти луга часто используют как летние пастбища, но при вытаптывании растительный покров легко повреждается.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луга располагаются выше границы леса. Их отличают короткое лето и очень яркое цветение, потому что растения успевают завершить развитие за небольшой тёплый период.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влажность по высоте и склонам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одной и той же высоте наветренные склоны обычно влажнее: сюда чаще приходят воздушные массы с влагой, а подветренные остаются суше.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высотная поясность определяется не только высотой, но и экспозицией склона. На более влажных склонах пояса могут смещаться выше.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(относительная) шкала влажности по описанию закономерностей; без привязки к измерениям, 2026-05-11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4" y="3418649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694" y="3152300"/>
            <a:ext cx="170363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горных поясов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лесном поясе обитают медведи, олени, белки и зайцы, а также многие птицы. Влажность и укрытия здесь стабильнее, поэтому животным легче находить корм круглый год.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 камнях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склоны требуют отличного равновесия. Сильные лапы и приспособления к движению по камням позволяют быстро менять направление и обходить трудные места при поиске пищи.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чаще встречаются сурки, горные козлы, серны и снежные барсы. На больших высотах корма меньше, зато лучше подходят каменистые участки и более редкий растительный покров.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животные сохраняют тепло с помощью густой шерсти и плотного покрова. Это помогает переживать холодные ветры, которые сильнее на открытых участках и чаще ощущаются зимой.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 горах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равнинами горные почвы обычно тоньше и каменистее, потому что мелкие частицы удерживаются слабее. На крутых склонах сильнее работают смыв и осыпи, поэтому слой почвы обновляется нечасто.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нижних поясах почвы могут быть достаточно плодородными: там теплее и дольше идет сезон роста растений. Однако с высотой уменьшается поступление тепла, и почвообразование становится менее интенсивным.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высотах растения растут медленно, а опада и перегноя образуется меньше. Холод и короткое лето замедляют разложение органики, поэтому почвы развиваются с большими паузами.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сочетания низких температур и активных склоновых процессов высокогорье часто выглядит неоднородным: встречаются участки с тонким почвенным слоем и «обнаженная» порода рядом. Это влияет на то, где могут поселяться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горные пояса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хозяйственной деятельности от рельефа, климата, воды и крутизны склонов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разных горах мира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горных массивов «протяжены» по высоте и чем теплее климат, тем богаче смена природных условий на склонах, поэтому поясов обычно больше.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устойчивую тенденцию: в более высоких и теплых горных системах высотная поясность выражена разнообразнее. Урал обычно демонстрирует более простую смену.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(относительная) шкала по описанным в учебном контексте различиям; 2026-05-11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склоны одной горы различаются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Подветренный склон суше, из-за чего леса и луга могут быть беднее. В Северном полушарии южные склоны обычно теплее северных, поэтому пояса на них нередко располагаются выше.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Наветренный склон получает больше осадков: влажный воздух поднимается, охлаждается и чаще дает выпадение влаги. Поэтому здесь нередко формируется более густая растительность и плотнее «держится» почвенный покров.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 животных к жизни в горах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показывают, какие внешние признаки помогают выживать в холоде, ветре, снегу и на каменистой поверхности, а столбец с выводом связывает эти признаки с условиями гор.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у растений и животных в горах направлен на выживание в суровых условиях: защищаться от холода и ветра, экономить тепло и уверенно передвигаться по камням.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сведений о биологических адаптациях; без привязки к конкретным измерениям, 2026-05-11
</a:t>
            </a:r>
            <a:endParaRPr lang="en-US" sz="6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природная лаборатория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сравнительно небольшой площади в горах можно наблюдать сразу несколько природных комплексов. По этой причине горные районы удобны для изучения связи между климатом, рельефом, почвами, растительностью и животными.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помогает понять, как смена одного условия быстро меняет всё остальное. Например, изменение температуры и увлажнения с высотой отражается на составе почв и на том, какие виды могут расти.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географии 8 класса это особенно наглядно: учащиеся видят закономерность «от причины к следствию» в реальном ландшафте. Поэтому высотная поясность считается одним из ярких примеров природных закономерностей.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горных экосистем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высокогорных участках восстановление растительного покрова идет медленнее, потому что почвы тоньше, а сезон активного роста короче.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подчеркивает: сразу несколько факторов воздействуют на горы вместе. Наибольшая уязвимость связана с тонкими почвами и чувствительностью холодолюбивых видов.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с условными долями по перечисленным факторам; без статистики по конкретным регионам, 2026-05-11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Многоэтажность — это смена природы снизу вверх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показывает, что природа меняется не только по широте, но и с набором высоты. Уменьшаются температура и давление, сокращается рост растений, беднеют почвы и снижается число видов.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2026-05-11T18:49:30Z</dcterms:created>
  <dcterms:modified xsi:type="dcterms:W3CDTF">2026-05-11T18:49:30Z</dcterms:modified>
</cp:coreProperties>
</file>