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подвиге летчиков: мужество, ответственность и память о тех, кто спасал ценой жизни.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«Огромное небо» Роберта Рождественского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Рождественский: стих о человеке и гражданском долге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Рождественский — советский поэт, писавший о человеке, войне, памяти и долге. «Огромное небо» связано с уважением к героям-летчикам: их поступок становится примером нравственного выбора и благодарности.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особенности его поэзии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умел говорить просто, но по-настоящему сильно: он соединял обычную речь с волнением и ясной мыслью. Поэтому читателю легко «увидеть» событие и понять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есть понятный сюжет и яркий образ, который удерживает внимание. Искренний тон помогает не просто слушать строки, а вместе переживать трудный момент.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поэзия поэта особенно удачна: в ней хорошо видны поступок, чувство и вывод. Ребята быстрее находят главную идею и учатся читать между строк.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неба в стихотворении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символ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произведении становится главным образом и символом. Оно напоминает о свободе полета, высоте и одновременно о тревоге: над землей испытание становится особенно заметным.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«огромное» и смысл происходящего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«огромное» подчеркивает не только размер неба, но и значимость момента. В этом пространстве решается судьба человека, проявляется характер и ответственность за 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рассказывает произведение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вокруг истории летчиков, которые оказываются в опасной ситуации. Полет не про спокойствие: он превращается в проверку смелости и умения действовать быстро.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выбирают поступок, потому что рядом есть люди, которых нужно защитить. Их решительность рождается не из хвастовства, а из понимания собственной ответственности.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особенно важен тем, что выбор трудный: спасти других — значит принять смертельный риск для себя. Именно в момент опасности проявляется нравственный характер летчиков.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история частного случая превращается в рассказ о подвиге и благодарной памяти. Поступок остается в словах и в памяти людей как нравственный ориентир.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сюжета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из ситуации рождается выбор, а из выбора — подвиг и память.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складывается из самоотверженного выбора: герои ставят спасение других выше собственных интересов.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событий в тексте стихотворения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232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произведения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Летчики связаны с отвагой и ответственностью. Они принимают решение не «для красоты», а потому что рядом есть те, кого нельзя оставлять в беде.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Самолет напоминает о риске: это пространство, где любая ошибка стоит слишком дорого. Через образ машины видна напряженность момента и цена минуты.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обозначает испытание и свободу полета одновременно. В нем чувствуется высота и опасность, а также масштаб того, что решается в решающую минуту.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опорой жизни обычных людей. Герои оказываются между высотой и землей, понимая, что спасают не «кого-то», а конкретных людей.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связывает прошлое и настоящее: она сохраняет имя героя и смысл его поступка. Благодаря памяти подвиг не исчезает, а продолжает влиять на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занимает центральное место: именно он связывает сюжет с нравственным выводом и объясняет, почему поступок становится примером.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 тем: благодарная память и верность долгу поддерживают главное — самоотверженный выбор героя в опасной ситуации.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тематике и акцентам текста; точные доли в источниках не указаны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строит фразы коротко и точно, поэтому событие ощущается ясно. Повтор ключевых слов усиливает впечатление и помогает запомнить главную мысль.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напряженный ритм: строки как будто ускоряются в момент выбора. Простые предложения делают рассказ о подвиге понятным и эмоционально сильным.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Стихотворная форма работает на выразительность: она помогает представить полет, высоту и опасность как единое переживание. Так история становится более запоминающейся, чем пересказ в прозе.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эффект создается сочетанием ясного сюжета и художественной точности. Читатель видит поступок, чувствует тревогу и приходит к выводу о долге перед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произведения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делает стихотворение честным и «живым». Подвиг в нем не отдален, поэтому школьникам проще понять его смысл и уважать тех, кто бережет жизнь 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тревога, уважение и благодарная память. Рядом с опасностью звучит человеческое отношение: герои показаны как реальные люди, а не как сказочные персонажи.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стихотворении: от полёта и опасности — к нравственному выбору, спасению, гибели героя и сохранению памяти людей.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благодарности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в произведении не выглядит формальностью: она рождается из уважения к тем, кто защитил чужие жизни. Читатель понимает ценность долга и человеческой ответственности.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рассказ и чтение работают как продолжение поступка: они помогают удержать в памяти имя героя и смысл его выбора. Так подвиг становится частью общего нравственного опыта.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адресована не только факту спасения, но и характеру людей, которые не уклонились от риска. Память делает героическое действие понятным следующим поколениям.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какие приёмы особенно поддерживают образ неба и напряжение ситуации: повтор и контраст чаще всего усиливают эмоциональный итог.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подтверждают главную закономерность: приёмы работают вместе — они не дают сюжету остаться «просто рассказом» и превращают его в урок.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Р. Рождественского «Огромное небо»; условная оценка выразительных средств по смысловой роли.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787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понятно пятиклассникам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 вдаваясь в сложные детали, пятиклассник узнаёт знакомые чувства: рядом есть люди, ради которых нужно действовать. Это помогает понять, почему смелость здесь не для красоты.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образ неба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стихотворении ощущается сразу: оно высокое, опасное и значимое. Благодаря яркому образу можно следить за развитием мысли даже тем, кому пока труднее анализировать.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без бравады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показаны как обычные люди, которым страшно, но они отвечают за других. Поступок раскрывается через ответственность, поэтому его легко оценить по понятным нравственным правилам.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верность долгу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так, что действия героев выглядят логично: появляется опасность, затем — решение. Последовательность событий упрощает понимание, где заканчивается страх и начинается долг.
</a:t>
            </a:r>
            <a:endParaRPr lang="en-US" sz="10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поступок и подвиг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различия: подвиг направлен на спасение многих, а историческая память поддерживает благодарность поколений и сохраняет имя героя.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отличается готовностью поставить других выше себя: в нём решающим становится не только смелость, но и ответственность перед людьми.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смысловых уровней в тексте (авторская учебная интерпретация).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песенной культурой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хочется произносить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как песенная строка: в нём чувствуется размеренный ход мысли и ударение на ключевых словах. Поэтому при чтении вслух легче удерживать смысл и настроение: тревога сменяется уважением.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Запоминаемый образ: «огромное небо»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образ держит весь текст. Небо воспринимается не просто как фон, а как пространство выбора, опасности и ответственности. Такая наглядность помогает запомнить содержание и передать его другим.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ясность как основа гражданской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показаны просто и честно, без «лишних украшений». Благодаря этому слушатель сразу понимает, за что испытывает уважение: за действие, которое защищает чужую жизнь. Именно такая ясность роднит стихотворение с гражданской лирикой.
</a:t>
            </a:r>
            <a:endParaRPr lang="en-US" sz="9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противопоставлений в тексте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помогают почувствовать напряжение момента: страх не отменяет решения, а личное уступает общему — ради спасения других людей.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условной шкале видно, что главный «двигатель» смысла — конфликт страха и долга: именно он объясняет, почему поступок вызывает уважение.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Р. Рождественского «Огромное небо»; условная оценка контрастов по смысловой роли.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подчёркнут один нравственный ориентир: поступок становится подвигом, когда человек выбирает ответственность за жизни окружающих.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выводы по тексту стихотворения Р. Рождественского «Огромное небо» (без внешней статистики).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стихотворения сводится к тому, что настоящая смелость проявляется в заботе о других людях.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сегодня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потому, что напоминает: мир держится на цене реальных решений и рисков. Оно учит ценить спокойствие не «в общем», а через конкретный поступок героев.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говорить о патриотизме без громких формул. Любовь к Родине показана через ответственность и заботу, когда человек действует ради других, а не ради похвалы.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поддерживает уважение к памяти героев: он показывает, как добро и смелость становятся понятными на каждом времени. Поэтому его можно обсуждать и сегодня, в школьной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«Огромное небо»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сюжет подвига, мощный лирический образ неба и понятный нравственный вывод. Оно учит помнить героев, ценить мир, уважать чужую жизнь и действовать по долгу.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2026-05-13T01:04:20Z</dcterms:created>
  <dcterms:modified xsi:type="dcterms:W3CDTF">2026-05-13T01:04:20Z</dcterms:modified>
</cp:coreProperties>
</file>