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Мышцы: от строения к движению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саркомера до движения — один точный биологический механизм.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мышцам строение и как его изучают
</a:t>
            </a:r>
            <a:endParaRPr lang="en-US" sz="242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движут телом, поддерживают позу, обеспечивают работу сердца и органов. Чтобы понять их сокращение, нужно связать строение клеток, электрические сигналы и развитие силы.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мышца как орган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одной мышцы находятся пучки волокон, а также сосуды и нервы. Такое устройство одновременно обеспечивает питание, управление и согласованную работу множества клеток.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мышцы определяет не только силу, но и скорость сокращения, точность движений и способность долго работать без выраженной усталости.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мышцы приспособлены к разным задачам: одни создают мощное усилие, другие обеспечивают тонкие и быстрые движения, третьи стабилизируют положение тела.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 как орган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мышца — это самостоятельный орган, который прикрепляется к костям сухожилиями и участвует в движениях тела. Её свойства зависят от формы, размера и внутренней организации.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24" y="1384985"/>
            <a:ext cx="263398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0329" y="1384985"/>
            <a:ext cx="316078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типы мышечной ткани
</a:t>
            </a:r>
            <a:endParaRPr lang="en-US" sz="2543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 образует мышцы, прикреплённые к костям. Её сокращения произвольны, а под микроскопом хорошо видна поперечная исчерченность, связанная с упорядоченным строением филаментов.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тоже поперечнополосатая, но работает автоматически и ритмично. Клетки соединены так, чтобы возбуждение быстро распространялось и сердце сокращалось как единое целое.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образует стенки внутренних органов и сосудов. Она сокращается медленнее, долго удерживает напряжение и регулирует процессы, не требующие произвольного контроля.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и пучки мышцы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Эпимизий окружает всю мышцу снаружи. Он помогает сохранять форму органа, защищает его от повреждений и переходит в сухожилие, через которое усилие передаётся к кости.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Пучковая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Перимизий делит мышцу на пучки волокон. Такая компоновка облегчает проводку сосудов и нервов, а также помогает распределять нагрузку между отдельными участками мышцы.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волокна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Эндомизий окружает каждое волокно и создаёт тонкую опору для обмена веществ и механической связи. Вместе все оболочки формируют прочную систему передачи силы.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волокно и его содержимое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Клетка-волокно
</a:t>
            </a:r>
            <a:pPr algn="l" indent="0" marL="0">
              <a:lnSpc>
                <a:spcPct val="100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волокно представляет собой длинную многоядерную клетку, приспособленную к сокращению. Его мембрана и базальная пластинка сохраняют целостность и участвуют в передаче возбуждения.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Миофибриллы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сократительный аппарат образован миофибриллами. Именно они занимают большую часть объёма волокна и обеспечивают видимую под микроскопом исчерченность.
</a:t>
            </a:r>
            <a:endParaRPr lang="en-US" sz="1263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миофибриллами располагаются митохондрии, запасы гликогена и миоглобин. Эти компоненты поддерживают энергоснабжение и помогают мышце работать как в покое, так и при нагрузке.
</a:t>
            </a:r>
            <a:endParaRPr lang="en-US" sz="118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Сарколемма служит границей клетки и принимает электрический сигнал, а базальная мембрана укрепляет волокно снаружи. Вместе они делают сокращение одновременно быстрым и надёжным.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Т-трубочки и саркоплазматический ретикулум
</a:t>
            </a:r>
            <a:pPr algn="l" indent="0" marL="0">
              <a:lnSpc>
                <a:spcPct val="9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 мембраны к кальциевому ответу в мышечном волокне.
</a:t>
            </a:r>
            <a:endParaRPr lang="en-US" sz="225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Саркомер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мышцы повторяются одинаковые участки между Z-линиями. Каждый такой участок работает как элементарный блок сокращения и называется саркомером.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Упорядоченные нити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саркомера тонкие актиновые и толстые миозиновые филаменты расположены строго упорядоченно. Их пространственная организация создаёт основу для поперечной исчерченности.
</a:t>
            </a:r>
            <a:endParaRPr lang="en-US" sz="1424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укорочение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множество саркомеров укорачивается одновременно, миофибрилла и вся мышца развивают заметное движение. Именно поэтому микроскопическая структура определяет макроскопический результат.
</a:t>
            </a:r>
            <a:endParaRPr lang="en-US" sz="1393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Саркомер — рабочая единица сокращения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саркомера при сокращении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A-полоса
</a:t>
            </a:r>
            <a:pPr algn="l" indent="0" marL="0">
              <a:lnSpc>
                <a:spcPct val="100000"/>
              </a:lnSpc>
              <a:buNone/>
            </a:pPr>
            <a:r>
              <a:rPr lang="en-US" sz="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A-полоса соответствует длине толстых миозиновых филаментов. При сокращении она почти не меняется, потому что сами филаменты не укорачиваются, а лишь смещаются относительно друг друга.
</a:t>
            </a:r>
            <a:endParaRPr lang="en-US" sz="1222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I-полоса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I-полоса включает участки, где находятся только тонкие филаменты. При сокращении она становится уже, поскольку актин всё глубже заходит в зону перекрытия с миозином.
</a:t>
            </a:r>
            <a:endParaRPr lang="en-US" sz="1329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H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H — центральная часть саркомера, где в покое видны только толстые филаменты. Во время сокращения она уменьшается или исчезает первой.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Z-линий
</a:t>
            </a:r>
            <a:pPr algn="l" indent="0" marL="0">
              <a:lnSpc>
                <a:spcPct val="100000"/>
              </a:lnSpc>
              <a:buNone/>
            </a:pPr>
            <a:r>
              <a:rPr lang="en-US" sz="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Z-линии сближаются по мере укорочения саркомера. Это наглядно показывает, что мышца работает за счёт скольжения нитей, а не их сокращения.
</a:t>
            </a:r>
            <a:endParaRPr lang="en-US" sz="13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компонента тропонинового комплекса участвуют в запуске сокращения.
</a:t>
            </a:r>
            <a:pPr algn="l" indent="0" marL="0">
              <a:lnSpc>
                <a:spcPct val="115000"/>
              </a:lnSpc>
              <a:buNone/>
            </a:pPr>
            <a:r>
              <a:rPr lang="en-US" sz="134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«Мышечная ткань»
</a:t>
            </a:r>
            <a:endParaRPr lang="en-US" sz="1345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связка делает сокращение управляемым и обратимым.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нерва к мышечному импульсу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нервного сигнала до возбуждения мышечного волокна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с тропонином запускает сокращение мышечного волокна.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человека, раздел о возбуждении и сокращении скелетной мышцы
</a:t>
            </a:r>
            <a:endParaRPr lang="en-US" sz="121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молекула Ca2+ запускает сдвиг регуляторного комплекса и открывает доступ к актину для миозина.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кальция переводит тонкую нить из состояния покоя в рабочий режим.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человека, раздел о регуляции сократительного аппарата
</a:t>
            </a:r>
            <a:endParaRPr lang="en-US" sz="121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Тропонин и тропомиозин работают как единый регуляторный блок: без кальция актин остаётся закрытым для миозина.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АТФ обеспечивает завершение предыдущего и начало следующего цикла.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и физиологии человека, раздел о механизме мышечного сокращения
</a:t>
            </a:r>
            <a:endParaRPr lang="en-US" sz="121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один цикл поперечного мостика нужен АТФ: он разрывает связь с актином и подготавливает новую попытку сокращения.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зависимость длина–напряжение для скелетной мышцы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силы от длины мышцы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показана относительная сила при разной длине саркомера: сравниваются короткое, оптимальное и растянутое состояние.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сила возникает при оптимальном перекрытии нитей; при отклонении в любую сторону число мостиков уменьшается.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моторная единица повышает общую силу сокращения.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человека, раздел о моторных единицах и рекрутировании
</a:t>
            </a:r>
            <a:endParaRPr lang="en-US" sz="121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моторных единиц подключается к работе, тем точнее и сильнее становится движение мышцы.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Эксцентрическая работа обычно даёт наибольшую силу, а изометрическая помогает стабилизировать положение без движения.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и биомеханики движений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режима сокращения различаются по изменению длины мышцы и характеру механической работы.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мышечных сокращений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мышечной работы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без паузы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секунды мышца живёт за счёт готового запаса АТФ и креатинфосфата. Этого хватает для резкого старта: прыжка, рывка или быстрого ответа на сигнал, но запас истощается очень быстро.
</a:t>
            </a:r>
            <a:endParaRPr lang="en-US" sz="1115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интенсивная работа
</a:t>
            </a:r>
            <a:pPr algn="l" indent="0" marL="0">
              <a:lnSpc>
                <a:spcPct val="90000"/>
              </a:lnSpc>
              <a:buNone/>
            </a:pPr>
            <a:r>
              <a:rPr lang="en-US" sz="3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нагрузка продолжается, включается анаэробный гликолиз. Он даёт энергию быстрее, чем дыхание, но сопровождается накоплением продуктов обмена и быстрее приводит к ощущению «жжения» и снижению мощности.
</a:t>
            </a:r>
            <a:endParaRPr lang="en-US" sz="1037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выносливость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длительной работе мышца опирается на аэробное окисление. Этот путь медленнее, зато устойчивее: он поддерживает выносливость при ходьбе, беге на длинную дистанцию и продолжительной позе.
</a:t>
            </a:r>
            <a:endParaRPr lang="en-US" sz="1115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мышечной работы
</a:t>
            </a:r>
            <a:endParaRPr lang="en-US" sz="254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мышца расслабляется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восстановление покоя после прекращения возбуждения волокна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от строения к движению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мышцы объясняет её движение: от саркомера и кальция до моторных единиц и источников энергии. Понимая эти связи, легче объяснить силу, выносливость и утомление в реальной работе мышц.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2026-07-26T03:54:18Z</dcterms:created>
  <dcterms:modified xsi:type="dcterms:W3CDTF">2026-07-26T03:54:18Z</dcterms:modified>
</cp:coreProperties>
</file>