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Welcome to Our School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английский и первые шаги к уверенной речи.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школы помогает сразу говорить о привычных вещах: классе, учителе, тетради, приветствии и вежливой просьбе. Это первая лексика, которая нужна на каждом уроке.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старт английского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14850"/>
            <a:ext cx="328860" cy="292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 помогает ученикам, если они плохо себя чувствуют, и следит за их самочувствием. В школе это важная часть заботы о здоровье и безопасности.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Секретарь, уборщик и охранник поддерживают порядок, чистоту и безопасность в здании. Благодаря их работе школа остаётся удобным и спокойным местом для учёбы и общения.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проводит уроки, объясняет новые слова, проверяет задания и поддерживает учеников на занятии. Именно он помогает освоить первые фразы и правила общения на английском языке.
</a:t>
            </a:r>
            <a:endParaRPr lang="en-US" sz="1107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 отвечает за работу школы в целом, следит за организацией учебного процесса и помогает сохранять порядок. Его роль особенно заметна, когда в школе проходят важные события и встречи.
</a:t>
            </a:r>
            <a:endParaRPr lang="en-US" sz="1113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выдаёт книги, помогает находить нужные материалы и объясняет, как пользоваться библиотекой. Это особенно важно для чтения, подготовки сообщений и самостоятельной работы.
</a:t>
            </a:r>
            <a:endParaRPr lang="en-US" sz="112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помогают в 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Помещения школы на английском языке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630238" y="154543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коридор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 — это кабинет, где проходят уроки, а corridor — место, по которому ученики переходят между занятиями. Эти слова помогают ориентироваться в школьном здании и понимать инструкции.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630238" y="2171119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 спортзал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нужна для чтения и работы с книгами, а gym — для физических упражнений и игр. Оба помещения связаны с разными видами школьной активности и часто используются в течение недели.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30238" y="2796801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Canteen — это школьная столовая, где ученики обедают и отдыхают во время перерыва. Здесь важно знать не только слово, но и правила поведения за столом.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630238" y="3422484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Медпункт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room помогает ученикам, если им нужно измерить температуру, отдохнуть или получить помощь. Это место ассоциируется со спокойствием, вниманием и заботой о здоровье.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630238" y="404816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директора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Principal’s office — кабинет директора, где решаются организационные вопросы школы. Это слово полезно, когда нужно понять, куда обратиться в официальной школьной ситуации.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день пятиклассника состоит не только из уроков, но и из коротких пауз, обеда и дополнительных дел после занятий.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учебная работа, а самые короткие отрезки связаны с переменами и переходами между кабинетами.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школьного дня для 5 класса; дата не указана.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школьный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и первых речевых шагов на уроке.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таблицы помогают быстро собрать всё необходимое для урока и использовать вещи по назначению.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знает названия принадлежностей, тем легче ему организовать работу на уроке и выполнять задания без лишней путаницы.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School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и их назначение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вежливые выражения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Hi, Good morning и Good afternoon помогают начать общение спокойно и дружелюбно. Эти фразы уместны при встрече с учителем, одноклассником или гостем в школе.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Проявить 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Thank you, Sorry и Excuse me делают речь уважительной. Такие слова важны на уроке, когда нужно попросить о помощи, извиниться или привлечь внимание.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разрешение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 come in? и Can I have a pencil? учат обращаться к учителю и одноклассникам корректно. Это простые модели, которые легко использовать в реальной ситуации.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что не понял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understand помогает честно сообщить о трудности и попросить повторить объяснение. Такая фраза особенно полезна в начале изучения английского языка.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речевой этикет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выражения делают школьное общение спокойным и доброжелательным. Они показывают уважение к собеседнику и помогают чувствовать себя уверенно на 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63" y="2535418"/>
            <a:ext cx="2601643" cy="2002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63" y="2535418"/>
            <a:ext cx="2601643" cy="200206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уроке английского языка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тему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урока учитель пишет слова на доске и просит учеников повторить их хором. Затем класс открывает учебники, слушает короткое объяснение и готовится к первому заданию. Так дети видят связь между словами, тетрадью и устной речью.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парах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ученики читают небольшие диалоги и задают друг другу простые вопросы. Один ученик говорит, другой отвечает, а затем они меняются ролями. Такая работа помогает быстрее запоминать новые слова и уверенно использовать их в классе.
</a:t>
            </a:r>
            <a:endParaRPr lang="en-US" sz="986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выходит к доске, читает задание и пишет ответ в тетради или на board. Остальные следят за работой, проверяют себя и учатся слушать внимательно. Этот момент показывает, как сочетаются чтение, письмо и speaking.
</a:t>
            </a:r>
            <a:endParaRPr lang="en-US" sz="10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увидеть, как меняется учебная нагрузка в течение дня и где появляются короткие паузы для 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нагрузка приходится на уроки, а периоды отдыха и завершения дня заметно короче, что делает распорядок понятным и предсказуемым.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дня пятиклассника; дата не указана.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школьного дня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48597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22515"/>
            <a:ext cx="324602" cy="324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58" y="1731934"/>
            <a:ext cx="198270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59006"/>
            <a:ext cx="328860" cy="2630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016" y="173193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должен оставаться чистым и аккуратным: вещи лежат на своих местах, а парта не захламляется. Порядок помогает сосредоточиться, экономит время и делает учёбу удобнее.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важно уважать одноклассников, беречь чужие вещи и соблюдать хорошие манеры. Вежливость делает общение спокойным, помогает избежать конфликтов и создаёт дружелюбную атмосферу.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двигаться по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коридорам нужно идти шагом и не бегать, чтобы не толкать других и не создавать опасных ситуаций. Аккуратное движение помогает сохранить порядок и безопасность на переменах.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урока важно внимательно слушать объяснения, выполнять просьбы и не перебивать. Так легче понимать задания, работать вместе с классом и быстро включаться в урок.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Поднимать руку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хочет ответить или задать вопрос, он поднимает руку и ждёт разрешения. Это показывает уважение к учителю и помогает организовать работу в классе.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и безопасности в 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043" y="2755985"/>
            <a:ext cx="352991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начального курса английского языка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английские слова по темам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уроки помогают запоминать отдельные группы английских слов и использовать их в школьных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школы дают удобный контекст для изучения слов: каждая тема связана с конкретными действиями, поэтому лексика лучше запоминается и сразу применяется на уроке.
</a:t>
            </a:r>
            <a:endParaRPr lang="en-US" sz="13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138" y="1523052"/>
            <a:ext cx="3972133" cy="3097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ученик, готовый к школе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630238" y="154543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 подходит аккуратная одежда и удобная обувь, которые не мешают двигаться и сидеть за партой. Внешний вид должен быть чистым и собранным, как для рабочего дня.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630238" y="2171119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 пенал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рюкзаке обычно лежат учебники, тетради и пенал с необходимыми принадлежностями. Удобная укладка помогает быстро находить нужные вещи и не забывать важное дома.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30238" y="2796801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учебник и дневник помогают работать на уроке, записывать задания и следить за планом обучения. Когда материалы лежат на своих местах, ученику легче быть организованным.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630238" y="3422484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воды, сменная обувь и подписанные предметы делают школьный день удобнее и спокойнее. Такие мелочи помогают сохранять порядок и не путать свои вещи с чужими.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630238" y="404816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занятию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собрал всё заранее, чувствует себя увереннее на уроке. Он приходит без спешки, быстрее начинает работать и меньше отвлекается на поиск нужных предметов.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познакомиться с одноклассником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знакомства на уроке английского языка в новом классе.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школьникам особенно важны общение, движение и занятия, где можно проявить себя. Это помогает учителю подбирать задания, которые поддерживают интерес к урокам.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друзья, игры, спорт и экскурсии; значит, совместные и активные форматы особенно важны для комфортной школьной атмосферы.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интересов пятиклассников; иллюстративные данные для презентации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 ученикам в 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Bell и первый классный час помогают настроиться на учёбу, познакомиться с одноклассниками и вспомнить правила школьной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конкурсы и выставки дают возможность показать свои работы, выступить перед классом и почувствовать себя частью школьного коллектива.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соревнования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соревнования и викторины делают школьную жизнь более активной. Они развивают командную работу, интерес к предметам и дружеское общение.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тематические мероприятия расширяют кругозор, помогают лучше узнать школу и связывают учебные темы с реальными впечатлениями.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и события учебного года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меняется поведение и язык общения в разных местах.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больше личной свободы, а в школе важны расписание, совместная работа и соблюдение общих правил. Поэтому английский здесь часто нужен для учебных действий и инструкций.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школьников 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школа: основные различия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школьники выбирают книги, читают и работают спокойно. Здесь важны тишина, порядок и уважение к другим читателям. На полках стоят учебные и художественные книги, а рядом можно увидеть место для чтения.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 на 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ученики обедают, отдыхают и разговаривают с друзьями. Это место помогает восстановить силы перед следующими уроками. На изображении уместны столы, подносы и спокойная школьная обстановка.
</a:t>
            </a:r>
            <a:endParaRPr lang="en-US" sz="1028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Спортзал для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Спортзал оживает на уроках физкультуры и играх. Здесь ученики бегают, прыгают, выполняют упражнения и учатся работать в команде. Пространство большое и светлое, чтобы движения были свободными и безопасными.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Библиотека, спортзал и столовая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может делать после изучения Unit 1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школьные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назвать classroom, library, gym и canteen, а также другие школьные помещения. Он понимает, где проходят уроки, чтение, спорт и обед, и уверенно ориентируется в школе.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вежливые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здоровается, благодарит, просит о помощи и может вежливо войти в класс. Такие выражения делают общение на уроке спокойным и помогают соблюдать школьный речевой этикет.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учащийся лучше понимает простые команды учителя: слушать, открыть учебник, записать задание, поднять руку. Это помогает быстрее включаться в работу и не теряться на уроке.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 школьном дне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коротко рассказать, как проходит его день в школе: уроки, перемены, обед и дорога домой. Он использует знакомые слова и простые модели речи без лишней сложности.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1: школа, общение и первые шаги в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помогает уверенно войти в школьную жизнь на английском языке: назвать людей, помещения, принадлежности и использовать простые фразы. Это прочная основа для дальнейшей учёбы и общения на уроке.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2026-05-30T11:17:34Z</dcterms:created>
  <dcterms:modified xsi:type="dcterms:W3CDTF">2026-05-30T11:17:34Z</dcterms:modified>
</cp:coreProperties>
</file>