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прогрессия: правило, формулы и примеры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с постоянным шагом и простыми формулами.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арифметическая прогрессия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помогает описывать изменения, которые идут ровными шагами: от накоплений и температуры до тарифов и тренировок. Она учит быстро замечать закономерности и считать большие суммы без лишнего перебора.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арифметической прогрессии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29575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шаг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3150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арифметической прогрессии каждый следующий член получают прибавлением одного и того же числа. Поэтому последовательность развивается равномерно и предсказуемо, а её члены легко продолжать дальше.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41558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разность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25133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больше нуля, значения растут: каждый следующий член становится больше предыдущего. Так устроены, например, последовательности 1, 4, 7, 10, 13 или 2, 5, 8, 11.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635570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прогрессии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219145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постоянное число называют разностью и обозначают d. Именно оно показывает, на сколько отличается каждый новый член от предыдущего, независимо от места в последовательности.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69108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разность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452683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 равно нулю, все члены одинаковы. Такая последовательность тоже является арифметической прогрессией, потому что разность между соседними членами остаётся постоянной.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063120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разность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646695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меньше нуля, последовательность убывает. Тогда каждый новый член уменьшается на одно и то же число, как в ряду 20, 17, 14, 11, 8.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 свойства членов последовательности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последовательности обозначают a1. От него удобно начинать запись прогрессии, потому что именно он задаёт исходное значение для всех следующих членов.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разность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можно вычислить по двум соседним членам: d = a2 − a1. Если известны подряд идущие члены, разность находится сразу и показывает шаг прогрессии.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и n-й члены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член обозначают a2, а любой член под номером n — an. Эти обозначения помогают точно указывать положение числа в последовательности и использовать формулы без путаницы.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разности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арифметической прогрессии важно, чтобы разность между любыми соседними членами была одной и той же. Если она меняется, последовательность уже не относится к этому виду.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прогрессия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d &gt; 0 прогрессия возрастает, при d &lt; 0 — убывает, а при d = 0 все члены равны. Знак разности полностью определяет направление изменения последовательности.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образ арифметической прогрессии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Ступеньки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Арифметическую прогрессию удобно представлять как лестницу: каждая ступенька выше или ниже предыдущей на одинаковую величину. Такой образ помогает быстро понять идею равномерного изменения.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полезен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модель делает тему понятнее: ребёнок видит не набор отдельных чисел, а единый порядок, в котором каждое следующее значение получается по одному правилу.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и интервалы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закономерность встречается в номерах домов на одной стороне улицы или в расписании, где время увеличивается одинаковыми порциями. Здесь тоже работает равномерный переход.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шкала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 же принцип видно на делениях линейки или числовой шкале, где отметки расположены через равные промежутки. Последовательность ведёт себя так же: шаг остаётся постоянным.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последовательность является арифметической прогрессией
</a:t>
            </a:r>
            <a:endParaRPr lang="en-US" sz="1596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последовательности по разностям соседних членов и формуле общего члена.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быстро находить нужный член прогрессии, не выписывая все предыдущие значения. Это особенно удобно, когда номер члена большой.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для шестого члена в примере с a1 = 3 и d = 4.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формула работает при положительной, отрицательной и нулевой разности.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n-го члена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an = a1 + d(n−1) работает для разных типов прогрессий и даёт точный результат в каждом случае.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разность и первый член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 соседним членам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рядом стоящих члена, разность находят по формуле d = a2 − a1. Это самый быстрый способ определить шаг прогрессии по готовой записи.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не только решать упражнения, но и находить ошибки в собственных ответах. В задачах на прогрессии это особенно важно при длинных вычислениях.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последовательности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значения удобно сверять с условием задачи. Если вычисления верны, найденные члены снова образуют одинаковый шаг и согласуются со всей последовательностью.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по общему члену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an, номер n и разность d, можно восстановить первый член по формуле a1 = an − d(n−1). Такое преобразование помогает работать с пропущенными данными.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одинаковый первый член даёт разные траектории роста или убывания в зависимости от знака и величины разности.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члены при разных значениях разности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положительная разность, тем быстрее растёт последовательность; отрицательная разность ведёт к равномерному убыванию.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алгебры, 9 класс
</a:t>
            </a:r>
            <a:endParaRPr lang="en-US" sz="10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членов арифметической прогрессии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Sₙ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членов прогрессии обозначается Sₙ. Она показывает общий результат сложения нескольких последовательных членов и особенно полезна, когда нужно посчитать длинный ряд без поэлементного сложения.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последний член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последний член aₙ, удобно использовать формулу Sₙ = (a₁ + aₙ)n/2. Она быстро находит сумму, потому что опирается на первый и последний элементы последовательности.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разность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первый член, разность и число членов, применяют Sₙ = (2a₁ + d(n−1))n/2. Эта запись особенно удобна, если последний член еще не найден.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экономят время и уменьшают число вычислений. Вместо сложения 20, 30 или 100 чисел можно сразу получить ответ, если правильно определить исходные данные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выбрать нужную формулу в зависимости от того, какие величины известны в задаче.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 и их назначение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формула решает свою задачу: одни помогают находить члены прогрессии, другие — разность или сумму. Главное — сначала определить, какие данные даны в условии.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0017" y="2971106"/>
            <a:ext cx="30375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4253" y="1226125"/>
            <a:ext cx="2025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арифметическая прогрессия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деревья сажают через равные промежутки, появляется линейный порядок размещения. В задачах на расстояния такая схема часто сводится к арифметической прогрессии.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день или неделю откладывать одну и ту же прибавку к сумме, получается арифметическая прогрессия. Такая модель помогает заранее оценить итоговые накопления за нужный период.
</a:t>
            </a:r>
            <a:endParaRPr lang="en-US" sz="87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и тарифы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Ступенчатые тарифы и регулярные платежи могут меняться на одинаковую величину. Тогда арифметическая прогрессия помогает вычислять стоимость по шагам и избегать лишних подсчетов.
</a:t>
            </a:r>
            <a:endParaRPr lang="en-US" sz="896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по часам меняется на одинаковое число градусов, значения удобно описывать последовательностью. Это помогает увидеть закономерность и сравнить, как быстро происходит рост или снижение.
</a:t>
            </a:r>
            <a:endParaRPr lang="en-US" sz="83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постепенном увеличении нагрузки на одинаковое число повторений или минут каждый следующий день образуется последовательность с постоянной разностью. Это удобно для планирования занятий.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задача: ежедневные накопления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взносов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день откладывать на 10 рублей больше, чем в предыдущий, получаем ряд 10, 20, 30, 40, 50… Здесь первый член равен 10, а разность — тоже 10.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проверить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убедиться, что каждый следующий взнос действительно больше предыдущего на 10 рублей. Такая проверка помогает не перепутать первый член с разностью и избежать ошибки.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Подобная модель показывает, как обычная жизненная ситуация переводится на язык математики. После этого достаточно правильно подставить данные и вычислить общий результат.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за неделю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7 дней можно записать семь членов прогрессии и найти их сумму по формуле. Так задача решается быстрее, чем сложением всех взносов по отдельности.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арифметическую прогрессию
</a:t>
            </a:r>
            <a:endParaRPr lang="en-US" sz="224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выбора правильной формулы и проверки ответа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арифметической прогрессией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29575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d и члены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3150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разность d смешивают с отдельными членами последовательности. Из-за этого в решении появляются неверные числа, хотя сама идея задачи была понята правильно.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41558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25133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отрицательной разности легко потерять знак минус. Тогда убывающая прогрессия ошибочно превращается в возрастающую, и все последующие вычисления становятся неверными.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635570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n−1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219145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aₙ = a₁ + d(n−1) часто пропускают множитель n−1. Это меняет значение ответа и особенно заметно при больших номерах члена.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69108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проверка ответа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452683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сравнить результат с условием задачи. Проверка помогает заметить не только арифметические ошибки, но и неверно выбранный способ решения.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063120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формула суммы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646695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важно сначала понять, известен ли последний член. Если выбрать формулу без нужных данных, задача будет решена не полностью или с ошибкой.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шаг между соседними точками остается постоянным. Это помогает отличить арифметическую прогрессию от случайного набора чисел.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представление роста и убывания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положительная разность, тем быстрее рост; отрицательная разность дает убывание. Равные шаги подтверждают линейный характер изменения.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построена по учебным примерам арифметической прогрессии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арифметической прогрессии с другими темами алгебры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прогрессии часто превращаются в уравнения, когда нужно найти неизвестный член, разность или номер члена. Это тренирует аккуратную работу с буквами и числами.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шаг между членами напоминает линейное изменение. Поэтому арифметическая прогрессия служит хорошим мостиком к изучению линейных функций и графиков.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прогрессии удобно изображать на координатной прямой, чтобы видеть рост или убывание. Такой способ помогает лучше понимать порядок чисел и их расположение.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подстановка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задачу, нужно правильно подставить данные в формулу и не перепутать значения a₁, d, n и aₙ. Это развивает внимательность и вычислительные навыки.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изучение алгебры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закономерности и проверять результат пригодится и в следующих темах. Арифметическая прогрессия формирует прочную основу для более сложных математических разделов.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самые важные сведения в одном месте и помогает быстро вспомнить формулы и признак арифметической прогрессии.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разность между соседними членами постоянна, последовательность является арифметической прогрессией. Формулы помогают находить члены и суммы без лишних вычислений.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прогрессия: главное без лишних шагов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помогает замечать постоянный шаг в числах, находить пропущенные члены и быстро считать суммы. Эти знания пригодятся на уроках алгебры и в жизненных задачах.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2026-05-30T01:34:58Z</dcterms:created>
  <dcterms:modified xsi:type="dcterms:W3CDTF">2026-05-30T01:34:58Z</dcterms:modified>
</cp:coreProperties>
</file>