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углов: основы темы для 6 класса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измерять углы и не путаться в шкале.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помогают строить фигуры, читать чертежи и решать задачи. Они встречаются в часах, на карте, в архитектуре, технике и спорте, а в 6 классе учат понимать связь между поворотом и градусной мерой.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углы важны в учёбе и вокруг нас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луча, выходящие из одной точки. Эта точка называется вершиной угла, а сами лучи — его сторонами.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угол и из чего он состоит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Величина угла показывает, насколько широко раскрыты его стороны. Чем больше раскрытие, тем больше градусная мера и тем шире угол.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записывают в градусах: 35°, 90°, 140°. Значок ° показывает, что речь идёт именно о градусной мере.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угол меньше 90°, поэтому его стороны расположены близко друг к другу. На рисунке такой угол выглядит узким и легко узнаётся по небольшому раскрытию.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и тупой углы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равен 90°, а тупой — больше 90°, но меньше 180°. Развёрнутый угол равен 180° и выглядит как прямая линия.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и прямой угол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видов углов из школьного курса геометрии 6 класса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градусная мера помогает быстро определить вид угла.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угла определяется его градусной мерой: достаточно сравнить число с 90° и 180°.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видов углов и их признаков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удобна для сравнения углов и записи ответов в задачах.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градусов составляет полный оборот, а один градус — его часть.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определение градуса как 1/360 полного оборота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измерить угол транспортиром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измерении угла на чертеже.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транспортир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транспортира находится точка, которую совмещают с вершиной угла. Именно она помогает измерять угол без смещения. Если центр поставлен неверно, шкала показывает уже другой результат, даже когда линии на рисунке кажутся почти совпадающими.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Центр, от которого начинается отсчёт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отметка и две шкалы
</a:t>
            </a:r>
            <a:endParaRPr lang="en-US" sz="1444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краю инструмента есть нулевые деления и две шкалы с градусными значениями. Одна начинается слева, другая справа, поэтому важно увидеть, с какой стороны совпал ноль. Так измерение остаётся точным и не приводит к путанице.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Полукруглая форма и предел измерения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Полукруглый транспортир позволяет измерять углы от 0° до 180°. Его форма удобна для школьных чертежей, потому что сразу видно, где расположен край угла и до какого значения можно прочитать результат без догадок.
</a:t>
            </a:r>
            <a:endParaRPr lang="en-US" sz="112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рисунках особенно полезно быстро узнавать острые и прямые углы по виду.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заданий по теме «Измерение углов», 6 класс
</a:t>
            </a:r>
            <a:endParaRPr lang="en-US" sz="1092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и прямые углы встречаются чаще, поэтому их распознавание нужно отработать в первую очередь.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углы чаще встречаются в учебных заданиях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посмотри, где сторона угла совпадает с нулём. Отсчёт ведут по той шкале, которая начинается именно в этой точке, иначе ответ окажется неверным.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правильную шкалу на транспортире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сторона угла направлена вправо, чаще читают внутреннюю шкалу. Если она направлена влево, обычно нужна внешняя шкала, но ориентироваться всё равно надо по нулю.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записью результата проверь, не перепутал ли ты шкалы. Одна и та же дуга на транспортире может дать два разных числа, если выбрать не ту линию отсчёта.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поставить центр транспортира не на вершину угла. Тогда дуга инструмента смещается, и отсчёт идёт от неверной точки, из-за чего результат сразу становится неточным.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измерении углов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одну из сторон угла не совмещают с нулевой отметкой. В этом случае шкала читается не от начала, а с произвольного деления, поэтому число градусной меры получается искажённым.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выбрать не ту шкалу на транспортире. Если перепутать внутреннюю и внешнюю шкалу, можно получить совсем другое значение, хотя сам угол на рисунке не изменился.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длину луча и величину угла. Однако длина сторон не влияет на измерение: важны только вершина, направление лучей и правильное чтение делений.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6634"/>
            <a:ext cx="4164900" cy="17700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измерения углов транспортиром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ошибки влияют на результат и что нужно проверить после измерения.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зависит от совпадения центра, стороны угла и выбранной шкалы; любая неточность заметно меняет ответ.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измерения и их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чертежах углы помогают описывать форму фигур: треугольников, четырёхугольников и многоугольников. По ним удобно понимать, как соединены стороны и где расположен каждый элемент рисунка.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задачах нужно найти неизвестный угол по уже известным данным. Для этого используют свойства фигур и простые связи между углами, которые изучают в 6 классе.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помнить, что сумма углов треугольника равна 180°. Это позволяет находить недостающий угол, если два других уже измерены или указаны в условии задачи.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часто встречаются смежные и вертикальные углы. Смежные в сумме дают 180°, а вертикальные равны, поэтому эти свойства помогают быстро проверять построения и расчёты.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 в чертежах и геометрических фигурах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значения часто служат ориентиром при решении задач и построении фигур.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6 класс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опорное значение, тем шире угол или полный поворот; 90°, 180° и 360° удобно использовать как базовые ориентиры.
</a:t>
            </a:r>
            <a:endParaRPr lang="en-US" sz="1289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 углов в геометрии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как поворот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Исходное направление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есть одно направление: луч, стрелка или линия взгляда. От него удобно начинать отсчёт поворота и сравнивать, насколько изменилась ориентация объекта.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до нового положения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происходит движение к другому направлению: стрелка часов, дверь или руль поворачиваются на определённую величину. Именно этот поворот и можно описать углом.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 жизни и на схеме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поворота новое положение показывают на карте, чертеже или в пространстве. Такой взгляд помогает связать геометрию с движением и лучше понимать направление.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углы используются в окружающем мире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зданиях углы помогают сделать крышу, стены и опоры точными и устойчивыми. Даже небольшой наклон влияет на внешний вид и прочность конструкции, поэтому градусная мера здесь особенно важна.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строительство
</a:t>
            </a:r>
            <a:endParaRPr lang="en-US" sz="1491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ориентация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карте, компасе или дорожных указателях угол показывает направление движения. Он помогает понять, куда повернуть, как выбрать маршрут и как точно описать положение объекта относительно другого.
</a:t>
            </a:r>
            <a:endParaRPr lang="en-US" sz="1124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техника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угол важен при броске, прыжке или движении мяча. В робототехнике и механизмах он помогает задавать поворот деталей, чтобы устройство работало правильно и предсказуемо.
</a:t>
            </a:r>
            <a:endParaRPr lang="en-US" sz="11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после измерения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убедиться, что измерение выполнено без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углов для 6 класса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градусная мера связана с видом угла и его наглядным образом.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увеличения градусной меры угол раскрывается шире; 90° и 180° остаются главными ориентирами для сравнения.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знакомых углов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находите вершину и обе стороны угла, а затем аккуратно совмещайте транспортир с рисунком. Если хотя бы одна часть расположена неверно, результат получится неточным.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проверяйте, какая шкала начинается от нуля именно на вашей стороне угла. Эта простая привычка помогает избежать самой частой ошибки и сразу читать правильное число.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на рисунках и в задачах ускоряет чтение шкалы и развивает внимательность. Чем чаще измеряешь углы, тем увереннее отличаешь их вид и проверяешь ответ.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для уверенного измерения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углов: итог урока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помогает точно сравнивать углы и применять их в чертежах, фигурах и задачах. Главное — правильно поставить транспортир, выбрать шкалу и внимательно прочитать результат.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2026-05-24T17:18:44Z</dcterms:created>
  <dcterms:modified xsi:type="dcterms:W3CDTF">2026-05-24T17:18:44Z</dcterms:modified>
</cp:coreProperties>
</file>