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Вырезаем и наклеиваем: первые шаги в информатике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программу, выбери инструмент, выдели фрагмент, вырежи, вставь и сохрани картинку.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первоклассника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детям важно делать всё коротко и спокойно: нажимать понятные кнопки, выполнять один шаг за другим. Так формируются навыки с мышью: щелчок, двойной щелчок, перетаскивание. Появляются команды «выделить», «удалить», «вырезать», «копировать», «вставить», «отменить». Эти умения пригодятся и на других уроках.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588" y="2077064"/>
            <a:ext cx="2808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237" y="3484420"/>
            <a:ext cx="50557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урока информатики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компьютер или ноутбук: на экране мы создаём картинку. Убедитесь, что программа запускается и видно рабочее окно, чтобы не тратить время на поиски нужной страницы.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или ноутбук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помогает выбирать и перемещать детали. Научимся выполнять щелчок, двойной щелчок и перетаскивание, держась за мышь спокойно, без резких движений.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для управления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фигуры, значки и готовые изображения. Часто нужны фон и инструмент текста, чтобы ребёнок мог быстро собрать картинку из простых элементов.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рисования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подходят шаблоны или наборы деталей: фигуры, фоны и карточки с картинками. Они помогают действовать по образцу и быстрее получить понятный результат.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цифровые материалы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урока показывают один понятный образец и объясняют небольшой набор действий. Тогда первокласснику легче не теряться и не нажимать лишние кнопки.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и короткая инструкция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ставят так, чтобы взгляду было удобно: расстояние до глаз обычно составляет примерно 50–70 см. Спина остаётся прямой, а голова не наклоняется слишком низко, чтобы урок был комфортным.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на правильной дистанции
</a:t>
            </a:r>
            <a:endParaRPr lang="en-US" sz="132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располагают близко к клавиатуре, чтобы рука не тянулась далеко. Так движения становятся точнее и ребёнку проще работать с деталями, не уставая раньше времени.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рядом — рука отдыхает
</a:t>
            </a:r>
            <a:endParaRPr lang="en-US" sz="1366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полезно подписать основные части: монитор, системный блок, клавиатура, мышь, наушники. Подписи помогают запомнить, что именно находится на рабочем месте и для чего это нужно.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частям компьютера
</a:t>
            </a:r>
            <a:endParaRPr lang="en-US" sz="1389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рабочее место ученика
</a:t>
            </a:r>
            <a:endParaRPr lang="en-US" sz="24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работы: от идеи до готовой картинки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сборки цифровой аппликации для первоклассника: шаги выполняются по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можно быстро выбирать, открывать и перетаскивать детали на экране.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управляет указателем: левый щелчок выбирает объект, двойной щелчок открывает файл или программу, а перетаскивание двигает картинку по экрану.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функций кнопок и действий мыши в учебной практике для 1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 вырезание части изображения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показывает, какая часть картинки будет изменена. В программах для рисования есть рамка, лассо или выделение по контуру, чтобы ребёнок точно выбирал нужный кусочек.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«Вырезать» удаляет выделенный фрагмент и помещает его в буфер обмена. Работа напоминает бумажную аппликацию, только детали перемещаются прямо на экране: ошибку исправлять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вырезания фрагмент можно вставить в другое место. Команда «Вставить» размещает его на новом участке картинки, и вы сразу видите, что деталь уже «переехала» туда, где вы её задумали.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деталь обычно двигают мышью, пока она не встанет ровно. Важно смотреть на край и ориентиры: так картинка получается аккуратной, как будто вы собирали пазл.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аппликации одну и ту же фигуру можно использовать несколько раз, если её скопировать. Это удобно для повторяющихся элементов: окон, лепестков цветка, колёс и лучей солнца.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 перемещение деталей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легко узнаётся, поэтому с него приятно начинать. Его можно превратить в солнце, шарик или яблоко, добавив детали по вкусу: например, лучи или маленький хвостик. Простая форма помогает быстрее понять «как выглядит результат».
</a:t>
            </a:r>
            <a:endParaRPr lang="en-US" sz="827" dirty="0"/>
          </a:p>
        </p:txBody>
      </p:sp>
      <p:sp>
        <p:nvSpPr>
          <p:cNvPr id="12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солнце, шарик или яблоко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хорошо подходит для окошек и элементов домика, а прямоугольник — для двери, книги или стены. Ровные стороны помогают ребёнку аккуратно выравнивать фигуры. Так учится внимательность к форме и месту детали на фоне.
</a:t>
            </a:r>
            <a:endParaRPr lang="en-US" sz="871" dirty="0"/>
          </a:p>
        </p:txBody>
      </p:sp>
      <p:sp>
        <p:nvSpPr>
          <p:cNvPr id="14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 превращаются в домик и книгу
</a:t>
            </a:r>
            <a:endParaRPr lang="en-US" sz="994" dirty="0"/>
          </a:p>
        </p:txBody>
      </p:sp>
      <p:sp>
        <p:nvSpPr>
          <p:cNvPr id="15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превращается в крышу дома, ёлку или парус корабля. Благодаря контрасту сторон ребёнку проще понять, где верх, а где основание. Это поддерживает навык «собрать целое из части» без лишней сложности.
</a:t>
            </a:r>
            <a:endParaRPr lang="en-US" sz="922" dirty="0"/>
          </a:p>
        </p:txBody>
      </p:sp>
      <p:sp>
        <p:nvSpPr>
          <p:cNvPr id="16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крыша, ёлка или парус
</a:t>
            </a:r>
            <a:endParaRPr lang="en-US" sz="1130" dirty="0"/>
          </a:p>
        </p:txBody>
      </p:sp>
      <p:sp>
        <p:nvSpPr>
          <p:cNvPr id="17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 подходит для лиц, листьев и других деталей, которые не обязаны быть строго прямыми. Его можно комбинировать с кругом и треугольником, чтобы картинка выглядела разнообразнее. Такие формы помогают увереннее работать с расположением элементов.
</a:t>
            </a:r>
            <a:endParaRPr lang="en-US" sz="807" dirty="0"/>
          </a:p>
        </p:txBody>
      </p:sp>
      <p:sp>
        <p:nvSpPr>
          <p:cNvPr id="18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 добавляет мягкость и «живые» контуры
</a:t>
            </a:r>
            <a:endParaRPr lang="en-US" sz="1130" dirty="0"/>
          </a:p>
        </p:txBody>
      </p:sp>
      <p:sp>
        <p:nvSpPr>
          <p:cNvPr id="19" name="Text 9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подходят для первых заданий
</a:t>
            </a:r>
            <a:endParaRPr lang="en-US" sz="2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цифровую аппликацию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 большого к маленькому и с обязательной проверкой.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которые встречаются в уроке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«открыть» помогает начать работу: программа показывает нужный документ или страницу. Ребёнок учится находить её в меню и понимать, что без открытия картинка не появляется.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«закрыть» завершает работу с окном программы. Она нужна, чтобы спокойно закончить занятие, не теряя порядок. После закрытия обычно проверяют, сохранён ли файл.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«сохранить» сохраняет картинку на компьютере. Важно запомнить: если работу не сохранить, она может исчезнуть после закрытия. Так появляется уверенность в результате.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 «отменить» возвращает шаг назад, если случайно нажата не та кнопка или деталь сдвинулась не туда. Это как волшебная «стерка» без карандаша и тряпки.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Отменить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«вырезать» работает с выделенным фрагментом: она убирает деталь с места и отправляет её в буфер обмена. Дальше можно вставить её на новое место без лишних ошибок.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Вырезать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цифровая аппликация отличается от бумажной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бумажной аппликации нужны ножницы, клей и бумага, а в компьютерной — мышь, экран и программа. Детали появляются прямо на картинке, и ребёнку не надо переносить их руками и приклеивать.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аппликации деталь легко передвинуть, повернуть, уменьшить или удалить без клеевых пятен и обрезков на парте. Ошибка перестаёт быть «навсегда»: изменения заметны сразу.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пошло не так, в программе часто помогает кнопка отмены. Исправление происходит быстрее, чем в бумажной работе, где приходится перерисовывать, отрезать снова или переклеивать детали.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обе работы учат вниманию: замечать форму, цвет, размер и порядок деталей. Цифровая версия добавляет возможность быстро сравнить варианты и выбрать, где картинка аккуратнее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картинку нужно сохранить, чтобы она не исчезла после закрытия программы. Обычно для этого нажимают команду «сохранить», выбирают место хранения и подтверждают действие кнопкой. 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 часто получает простое имя: «Дом», «Листья», «Мой кот» или другое короткое название. В некоторых программах папку выбирает ребёнок, а в других учитель заранее задаёт место для файлов.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работы и имя файла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пошло не так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аппликация: ошибка быстро исправляется шагами назад и правильными командами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25" y="1532833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за компьютером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разъёмы нельзя трогать руками и проверять «что внутри». Если что-то отключилось, зовут учителя. Так компьютер работает надёжно, а рабочее место остаётся безопасным.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не трогаем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нажимают кнопки без указания учителя и не переключают программы самостоятельно. В уроке важен спокойный порядок: лишнее нажатие может закрыть работу или запустить другое действие.
</a:t>
            </a:r>
            <a:endParaRPr lang="en-US" sz="989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— только с разрешения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компьютером нельзя приносить еду и напитки к клавиатуре и мыши. Крошки и капли могут испортить технику и мешают работе. Для перекуса есть перемена и своё место.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напитки — в стороне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отдыхают, если время от времени смотреть вдаль, а не только в экран. После простого задания можно перевести взгляд и расслабить спину. Это помогает меньше уставать.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нужен отдых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стены и крыша уже лежат на экране. Тебе нужно выбрать подходящие фрагменты и «прикрепить» их так, чтобы дом получился целым. Смотри на образец: где большой кусочек, там начинается главная форма.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из деталей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— как маленькие кусочки радости. Ты добавляешь их по одному и подбираешь место, пока не получится красивый цветок. Важно не спешить: сравнивай размер и проверяй, чтобы лепестки не закрывали друг друга слишком сильно.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из лепестков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собираются крупные детали: круги для снеговика или прямоугольники для робота. Потом добавляются мелкие элементы — и образ начинает «оживать». Такие задания помогают видеть картинку как конструкцию из простых фигур.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и робот из кругов и прямоугольников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Игра-помощник: собираем картинку из частей
</a:t>
            </a:r>
            <a:endParaRPr lang="en-US" sz="20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вырезанием и вставкой развивает внимание к форме, размеру и расположению объектов. Ребёнок замечает, что одна деталь влияет на другую, и учится выбирать правильное место.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появляется умение сравнивать: где деталь слишком большая, где лишняя, а где картинка выглядит аккуратно. Так формируется привычка проверять результат глазами, а не только «наугад». 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ещё и первое понимание алгоритма: шаг за шагом выполняется целая задача. Сначала выбираем фрагмент, затем действуем командой и проверяем, что получилось именно то, что нужно.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задание развивает мышление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работа в паре или в группе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сборка цифровой аппликации: обсуждаем, делим роли, совместно проверяем и сохраняем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первоклассник после урока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команды и управляет картинкой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ребёнок узнаёт части компьютера, находит мышь на столе и выполняет простые действия на экране. Он различает команды «выделить», «вырезать», «вставить» и «сохранить» в нужном порядке.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Видит аппликацию как набор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видит, что картинка может состоять из отдельных фигур, и эти фигуры можно перемещать. Благодаря этому становится ясно, как из простых деталей складывается целый рисунок — как цифровой пазл.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маленькие действия — большая работа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в 1 классе показывает, что из простых действий рождается готовая цифровая картинка. Мышь помогает выделять и двигать детали, команды программы — вырезать, вставлять и сохранять результат, а аккуратность делает работу красивой.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2026-05-14T09:21:03Z</dcterms:created>
  <dcterms:modified xsi:type="dcterms:W3CDTF">2026-05-14T09:21:03Z</dcterms:modified>
</cp:coreProperties>
</file>