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секущая: главные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секущая помогает находить углы и доказывать параллельность.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для чертежей, доказательств и измерений в геометрии. Она встречается в задачах 7 класса и помогает уверенно работать с углами, рисунками и практическими примерами из окружающего мира.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параллельные прямые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Определения: параллельные прямые и секущая
</a:t>
            </a:r>
            <a:endParaRPr lang="en-US" sz="2988" dirty="0"/>
          </a:p>
        </p:txBody>
      </p:sp>
      <p:sp>
        <p:nvSpPr>
          <p:cNvPr id="11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3191020" y="1855902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прямые, лежащие в одной плоскости и не имеющие общих точек. Даже если мысленно продолжать их бесконечно, они не пересекутся.
</a:t>
            </a:r>
            <a:endParaRPr lang="en-US" sz="1154" dirty="0"/>
          </a:p>
        </p:txBody>
      </p:sp>
      <p:sp>
        <p:nvSpPr>
          <p:cNvPr id="13" name="Text 3"/>
          <p:cNvSpPr txBox="1"/>
          <p:nvPr/>
        </p:nvSpPr>
        <p:spPr>
          <a:xfrm>
            <a:off x="5128610" y="1855902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 — прямая, которая пересекает две другие прямые в разных точках. Именно она «связывает» две линии и создаёт удобные пары углов для сравнения.
</a:t>
            </a:r>
            <a:endParaRPr lang="en-US" sz="1154" dirty="0"/>
          </a:p>
        </p:txBody>
      </p:sp>
      <p:sp>
        <p:nvSpPr>
          <p:cNvPr id="14" name="Text 4"/>
          <p:cNvSpPr txBox="1"/>
          <p:nvPr/>
        </p:nvSpPr>
        <p:spPr>
          <a:xfrm>
            <a:off x="3191020" y="3612631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всегда начинается с их расположения на рисунке. Важно увидеть, где они находятся относительно секущей: с одной стороны, по разные стороны или между прямыми.
</a:t>
            </a:r>
            <a:endParaRPr lang="en-US" sz="1039" dirty="0"/>
          </a:p>
        </p:txBody>
      </p:sp>
      <p:sp>
        <p:nvSpPr>
          <p:cNvPr id="15" name="Text 5"/>
          <p:cNvSpPr txBox="1"/>
          <p:nvPr/>
        </p:nvSpPr>
        <p:spPr>
          <a:xfrm>
            <a:off x="5128610" y="3612631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определения являются основой для всех дальнейших правил темы. Без них невозможно ни находить неизвестные углы, ни проверять, параллельны ли прямые.
</a:t>
            </a:r>
            <a:endParaRPr lang="en-US" sz="1068" dirty="0"/>
          </a:p>
        </p:txBody>
      </p:sp>
      <p:sp>
        <p:nvSpPr>
          <p:cNvPr id="16" name="Text 6"/>
          <p:cNvSpPr txBox="1"/>
          <p:nvPr/>
        </p:nvSpPr>
        <p:spPr>
          <a:xfrm>
            <a:off x="7066299" y="1855902"/>
            <a:ext cx="1797394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пересечении образуются восемь углов, расположенных по обе стороны от секущей и от прямых. Их удобно нумеровать, чтобы быстро находить нужную пару.
</a:t>
            </a:r>
            <a:endParaRPr lang="en-US" sz="11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чертеж с двумя параллельными прямыми и секущей
</a:t>
            </a:r>
            <a:endParaRPr lang="en-US" sz="2701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две прямые показывают параллельными: они идут в одном направлении и не встречаются. Между ними обычно оставляют заметное расстояние, чтобы было легче читать чертеж.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секущая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прямая пересекает обе линии под углом. Она не обязана быть перпендикулярной или горизонтальной — главное, что она проходит через обе прямые.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точках пересечения часто обозначают числами от 1 до 8. Такая запись помогает быстро ссылаться на нужный угол и сравнивать пары без путаницы.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чертеж лежит в основе всех свойств углов при параллельных прямых. По нему удобно видеть, какие углы равны, а какие в сумме дают 180°.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835629"/>
            <a:ext cx="4328400" cy="1890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четыре группы углов, которые чаще всего встречаются в задачах по теме.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три группы напрямую связаны с параллельными прямыми, а вертикальные углы помогают проверять вычисления на 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при пересечении параллельных прямых секущей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6190" y="1842470"/>
            <a:ext cx="231788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занимают одинаковое место относительно секущей и двух прямых: например, оба сверху или оба снизу. Это главный признак, по которому их легко узнать.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параллельны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прямые параллельны, соответствующие углы равны. Это свойство часто используют в задачах, где один угол известен, а второй нужно найти по рисунку.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соответствующие углы оказались равны, можно сделать вывод, что прямые параллельны. Поэтому эта пара углов полезна не только для вычислений, но и для доказательств.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расположены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находятся между прямыми и по разные стороны от секущей. Их удобно искать по диагонали, если внимательно смотреть на чертеж.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параллельны, накрест лежащие углы равны. Это одно из самых быстрых правил для решения задач на нахождение неизвестного угла.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рисунке равны накрест лежащие углы, это служит признаком параллельности прямых. Такое равенство используют в доказательствах и кратких обоснованиях.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связи дают равенство, а одна — сумму 180°. Это удобно запоминать через сравнение правил.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задач на параллельные прямые чаще всего нужны равенство углов или их сумма 180°; выбор зависит от расположения на чертеже.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 между углами используются чаще всего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лежат между параллельными прямыми и по одну сторону от секущей. Чтобы их найти, нужно сначала убедиться, что оба угла действительно внутренние.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односторонних внутренних углов всегда равна 180°. Если один угол известен, второй находят вычитанием из 180°, что особенно часто встречается в задачах.
</a:t>
            </a:r>
            <a:endParaRPr lang="en-US" sz="1367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такие углы путают с накрест лежащими, потому что они тоже находятся внутри. Здесь важно смотреть не только на положение между прямыми, но и на сторону секущей.
</a:t>
            </a:r>
            <a:endParaRPr lang="en-US" sz="13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с параллельными прямыми и секущей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1871425"/>
            <a:ext cx="5299500" cy="12345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возникают, когда две прямые пересекаются, и лежат напротив друг друга. Такие углы всегда равны, поэтому их удобно использовать для быстрой проверки вычислений на чертеже.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312269"/>
            <a:ext cx="5299500" cy="12345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сторону, а две другие стороны образуют прямую линию. Поэтому их сумма всегда равна 180°, что помогает находить неизвестный угол без лишних построений.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и смежные углы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работают основные свойства углов при секущей и помогают быстро проверить вычисления в задаче.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ответ определяется по одному из трёх правил: равенство или сумма 180°. Это ускоряет решение и помогает контролировать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свойствам углов при параллельных прямых и секущей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для проверки правил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и перила
</a:t>
            </a:r>
            <a:pPr algn="ctr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лестницу сбоку, можно заметить одинаково направленные линии ступеней и перил. Наклонная опора или край конструкции словно играет роль секущей, показывая знакомые углы вокруг нас.
</a:t>
            </a:r>
            <a:endParaRPr lang="en-US" sz="1051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разметка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тетрадной клетке, на линованной бумаге и на дорожной разметке легко увидеть параллельные линии. Их пересекают линии сгиба, края полей или диагональные отметки, и на них удобно тренировать чтение чертежа.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и ограда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Металлическая решётка, забор или оконная рама часто состоят из параллельных деталей. Когда их пересекает поперечная планка или диагональный элемент, становятся заметны пары углов, изучаемые в геометрии.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секущая в окружающем мире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Равные соответствующие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при пересечении двух прямых секущей соответствующие углы оказались равными, можно сделать вывод, что прямые параллельны. Это самый наглядный признак для проверки рисунка.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Равные накрест лежащие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равны накрест лежащие углы, расположенные по разные стороны секущей, это тоже доказывает параллельность прямых. Такой признак часто используют в кратких геометрических доказательствах.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Сумма 180°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односторонние внутренние углы в сумме дают 180°, прямые параллельны. Этот признак особенно полезен в задачах, где один угол задан числом, а второй нужно выразить через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выбор признака зависит от того, как подписан чертеж и какие числа уже даны в условии.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удобно использовать равенство углов, а сумму 180° — когда нужно составить и решить уравнение.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по теме «Параллельные прямые и секущая», 7 класс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параллельности встречаются в задачах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парах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и односторонние внутренние углы легко перепутать, если не смотреть на стороны секущей. Чтобы не ошибиться, сначала определяют, где именно расположен каждый угол.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параллельности подходят только три связи: равные соответствующие углы, равные накрест лежащие углы и сумма односторонних внутренних углов 180°.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считают равными все углы рядом с секущей. На самом деле важно проверять положение углов на чертеже, а не только их близость друг к другу.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ответа полезно посмотреть на вертикальные и смежные углы. Такая проверка помогает заметить арифметическую ошибку и убедиться, что ответ согласуется с чертежом.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задачу на углы при секущей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чертежа и выборе нужного свойства углов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параллельными прямыми достаточно помнить три связи: соответствующие углы равны, накрест лежащие углы равны, а односторонние внутренние в сумме дают 180°.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не только находить неизвестные углы, но и доказывать, что прямые параллельны. Поэтому один и тот же чертеж может решаться в двух направлениях.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чертежу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успех в этой теме зависит от аккуратного чтения рисунка. Если правильно определить положение углов, вычисления становятся короткими и понятными.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вспомнить название пары углов, их расположение и правило, которое нужно применять в задаче.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определить расположение углов, нужное правило находится очень быстро: равенство или сумма 180°.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свойств углов при пересечении параллельных прямых секущей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углам при секущей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секущая связаны тремя ключевыми правилами: равные соответствующие углы, равные накрест лежащие углы и сумма односторонних внутренних углов 180°. Именно они помогают решать задачи и доказывать параллельность.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2026-05-29T02:23:49Z</dcterms:created>
  <dcterms:modified xsi:type="dcterms:W3CDTF">2026-05-29T02:23:49Z</dcterms:modified>
</cp:coreProperties>
</file>