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и площадь круга: две главные формулы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окружность вокруг нас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геометрия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различать окружность и круг, находить их основные элементы и вычислять длину границы и площадь внутренней части с помощью радиуса, диаметра и числа 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и круга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 — это точка, от которой до любой точки окружности расстояние одинаково. Именно она задаёт положение окружности и помогает строить все её элементы.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отрезок, соединяющий центр с точкой окружности. Все радиусы одного круга равны, а их длина определяет размер фигуры и входит в основные формулы.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всегда равен двум радиусам, поэтому его удобно использовать, когда в задаче не указан радиус.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 не обязана проходить через центр. Это более общее понятие, чем диаметр, который является самой длинной хордой.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точками. Её рассматривают, когда нужно описать не всю границу, а только один её участок.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и его роль в задачах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показывает, во сколько раз длина окружности больше её диаметра. Это отношение одинаково для любого круга, поэтому π считают постоянной величиной.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вычислениях обычно берут π ≈ 3,14. Если нужна большая точность, используют дробь 22/7 или значение калькулятора, если оно доступно.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π нельзя связать длину окружности с радиусом или диаметром. Именно это число делает формулы универсальными и позволяет считать размеры любых круглых фигур.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обернуть окружность нитью и сравнить её длину с диаметром, можно заметить одно и то же соотношение. Такой опыт хорошо объясняет смысл 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длину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алгоритм: сначала определяем, что дано, затем выбираем формулу и подставляем значение.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C = 2πr при π ≈ 3,14.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увеличении радиуса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лежат на одной линии, поэтому зависимость легко предсказать для любого нового радиуса.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растёт прямо пропорционально радиусу: если радиус увеличивается вдвое, длина тоже удваивается.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764616"/>
            <a:ext cx="4894200" cy="11731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окружности и примеры вычислений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известно в задаче, какую формулу выбрать и к какому результату она приводит.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равнозначны и дают одинаковый ответ для одного и того же круга.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C = 2πr и C = πd при π ≈ 3,14.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 даёт один и тот же результат и по радиусу, и по диаметру; важно не перепутать линейную единицу с квадратной.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43,96 см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длины будет окружность при радиусе 7 см.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C = 2πr и C = πd при π ≈ 3,14.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точность вычислений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измеряется так же, как отрезки: в миллиметрах, сантиметрах или метрах. Выбор единицы зависит от того, в каких единицах задан радиус или диаметр.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обычно оставляют ответ до сотых, если в условии не сказано иначе. Это удобно и достаточно точно для большинства вычислений.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спешить с округлением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округлить π, тем заметнее ошибка в результате. Лучше сначала выполнить вычисление, а потом округлить ответ один раз по правилу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отвечает на вопрос, сколько места занимает его внутренняя часть. В отличие от длины окружности, здесь рассматривают не границу, а всю область внутри неё.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круга используют запись S = πr². Квадрат радиуса означает, что при увеличении радиуса площадь растёт быстрее, чем длина окружности.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мм², см² или м². Это помогает не перепутать её с длиной, которая измеряется в обычных линейных единицах.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и её формула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площадь круга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 или диаметр, сначала приводим данные к радиусу, затем применяем формулу площади и записываем ответ в квадратных единицах.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πr², π ≈ 3,14.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площадь круга при увеличении радиуса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значение получено по формуле S = πr² при π ≈ 3,14. Значения округлены до сотых.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 радиуса, потому что зависимость квадратичная: при удвоении r площадь увеличивается в четыре раза.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697810"/>
            <a:ext cx="4788300" cy="16970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3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длина окружности и площадь круга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«Длина окружности и площадь круга».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величин помогает не путать формулы, единицы измерения и смысл результата.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единицы измерения различаются, потому что одна величина измеряет линию, а другая — поверхность.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72463" y="2966938"/>
            <a:ext cx="24255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часто указан диаметр, а в формуле нужен радиус. Если не разделить диаметр пополам, ответ получится вдвое больше правильного.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 диаметр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длины используют обычные линейные единицы, а для площади — квадратные. Если написать см вместо см², ответ будет оформлен неправильно.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площади важно не просто подставить радиус, а умножить его сам на себя. Без этого площадь оказывается заниженной.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возводят радиус в квадрат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округлить π до 3 раньше вычислений, погрешность может заметно повлиять на результат. Лучше считать с 3,14 и округлять только в конце.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рано округляют π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круг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C = 2πr и S = πr² при r = 4 см, π ≈ 3,14.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круг — две разные характеристики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величины описывают один и тот же круг, но отвечают на разные вопросы: насколько длинна граница и сколько места внутри фигуры.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нельзя сравнивать напрямую без смысла: сантиметры и квадратные сантиметры измеряют разные характеристики одной фигуры.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формулы в жизни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помогает вычислить, какой путь проходит колесо за один оборот. Это полезно в задачах о велосипеде, транспорте и механизмах.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 быта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крышки, обручи и циферблаты часов имеют форму круга. Для них удобно находить и длину края, и площадь поверхности.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нужны, когда считают длину ленты, проволоки или окантовки для круглого предмета. Так проще подобрать материал без лишнего запаса.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и покрытие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используют при расчёте материала для круглой клумбы, наклейки, крышки или спортивной разметки, если форма участка круглая.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пицца, торт или подставка тоже требуют расчётов. Зная площадь, можно понять, сколько покрытия, теста или упаковочного материала понадобится.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длину и площадь круга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формулу, единицы измерения и порядок вычислений.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по теме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длину забора или бордюра вокруг круглой клумбы. В задаче обычно известен радиус или диаметр, а ответ показывает, сколько материала потребуется.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Клумба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нужна, когда считают размер покрытия, наклейки или круглой площадки. Важно помнить, что результат записывают в квадратных единицах.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Площадка или наклейка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вычислить длину ленты для ободка, украшения тортов или оформления круглых предметов. Здесь важна точность, чтобы материала хватило без сильного избытка.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Лента и украшение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требуется узнать площадь основания банки, подставки или другой круглой детали. Такие задачи показывают, как геометрия помогает в реальных измерениях.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Основание предмета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формул и обозначений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быстро вспомнить, что означает каждое обозначение и какую формулу нужно выбрать.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связь между r и d, легче выбрать верную формулу и не ошибиться в единицах ответа.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формулы темы «Длина окружности и площадь круга».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помогают видеть круг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что одна фигура может описываться по-разному: через длину границы и через площадь внутренней части. Формулы легко применять, если помнить радиус, число π и единицы измерения.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2026-05-29T04:25:53Z</dcterms:created>
  <dcterms:modified xsi:type="dcterms:W3CDTF">2026-05-29T04:25:53Z</dcterms:modified>
</cp:coreProperties>
</file>