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событий на уроке английского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о событиях ясно, последовательно и по-английски.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описание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встречаются в рассказах, дневниках, письмах, сообщениях, новостях и проектах. В 7 классе они помогают тренировать Past Simple, Past Continuous и умение выстраивать события по порядку.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738" y="3234319"/>
            <a:ext cx="533475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описания события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всегда связано с людьми, которые в нём участвуют. В тексте важно назвать, кто именно что делал: classmates, teacher, team, friends. Это сразу делает описание понятным.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отвечает на вопросы where и when. Указание места, даты или части дня помогает читателю представить ситуацию точнее и увидеть, где именно разворачивается событие.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звучит убедительно, когда действия идут по очереди. Для этого используют слова first, then, after that, finally, а также прошедшие формы глаголов, которые показывают ход событий.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событие должно завершаться понятным результатом. В конце текста обычно сообщают, чем всё закончилось и какое впечатление осталось у участников. Так описание выглядит цельным и завершённым.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событие
</a:t>
            </a:r>
            <a:endParaRPr lang="en-US" sz="5000" dirty="0"/>
          </a:p>
        </p:txBody>
      </p:sp>
      <p:sp>
        <p:nvSpPr>
          <p:cNvPr id="12" name="Text 2"/>
          <p:cNvSpPr txBox="1"/>
          <p:nvPr/>
        </p:nvSpPr>
        <p:spPr>
          <a:xfrm>
            <a:off x="683400" y="3732400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участников события: класс, команду, учителя или друзей. Это помогает сразу понять, кто был вовлечён в происходящее и кто выполнял основные действия.
</a:t>
            </a:r>
            <a:endParaRPr lang="en-US" sz="2117" dirty="0"/>
          </a:p>
        </p:txBody>
      </p:sp>
      <p:sp>
        <p:nvSpPr>
          <p:cNvPr id="13" name="Text 3"/>
          <p:cNvSpPr txBox="1"/>
          <p:nvPr/>
        </p:nvSpPr>
        <p:spPr>
          <a:xfrm>
            <a:off x="683400" y="4934941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кратко описывают главное действие: поездку, соревнование, праздник или встречу. Здесь важно назвать самый важный момент, а не перечислять всё подряд без выбора.
</a:t>
            </a:r>
            <a:endParaRPr lang="en-US" sz="2117" dirty="0"/>
          </a:p>
        </p:txBody>
      </p:sp>
      <p:sp>
        <p:nvSpPr>
          <p:cNvPr id="14" name="Text 4"/>
          <p:cNvSpPr txBox="1"/>
          <p:nvPr/>
        </p:nvSpPr>
        <p:spPr>
          <a:xfrm>
            <a:off x="683400" y="613748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 делают рассказ конкретным. Фразы in the gym, at school, on Monday или last week помогают читателю быстро представить ситуацию и её реальный контекст.
</a:t>
            </a:r>
            <a:endParaRPr lang="en-US" sz="2117" dirty="0"/>
          </a:p>
        </p:txBody>
      </p:sp>
      <p:sp>
        <p:nvSpPr>
          <p:cNvPr id="15" name="Text 5"/>
          <p:cNvSpPr txBox="1"/>
          <p:nvPr/>
        </p:nvSpPr>
        <p:spPr>
          <a:xfrm>
            <a:off x="683400" y="7340034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развивалось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показывают ход событий: кто что сделал сначала, потом и позже. Такая последовательность помогает избежать путаницы и делает текст лёгким для чтения.
</a:t>
            </a:r>
            <a:endParaRPr lang="en-US" sz="2117" dirty="0"/>
          </a:p>
        </p:txBody>
      </p:sp>
      <p:sp>
        <p:nvSpPr>
          <p:cNvPr id="16" name="Text 6"/>
          <p:cNvSpPr txBox="1"/>
          <p:nvPr/>
        </p:nvSpPr>
        <p:spPr>
          <a:xfrm>
            <a:off x="683400" y="854257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закончилось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нужен результат: победа, удачное выступление, радость или усталость. Финал показывает, почему событие запомнилось и какое значение оно имело для участников.
</a:t>
            </a:r>
            <a:endParaRPr lang="en-US" sz="21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 хорошем описании события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помогает сделать текст точнее, понятнее и легче для восприятия.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текст становится яснее, если в нём есть участники, место и итог.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 по теме Describing events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изложения событий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должен понять, где и когда всё произошло. Такая информация задаёт рамку события и помогает сразу представить его обстановку, не теряя основную мысль.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описывают самые важные эпизоды по порядку. Каждое новое предложение должно логично продолжать предыдущее, чтобы текст читался как единая история.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 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вводят людей и главное действие. Важно не перегружать предложение лишними подробностями, а сразу показать, что именно стало началом события.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называют результат и общее впечатление. Это помогает сделать описание законченным и показать, почему событие было важным для участников.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описания события на английском языке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пропустить важные части и сохранить порядок текста.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делают описание живым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979306" y="3589775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started, arrived и noticed помогают сразу показать, что событие началось. Они задают движение и делают первую фразу текста более конкретной, чем простое описание без действия.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4355713" y="3589775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continued, looked и ran передают развитие ситуации. С их помощью можно показать, что происходило дальше, и сделать рассказ последовательным, а не статичным.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6554" y="3589775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и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won, helped и finished особенно полезны в финале. Они показывают, к чему привело событие, и помогают ясно обозначить исход без длинных объяснений.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1117437" y="3588250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повторов лучше подбирать разные, но подходящие глаголы. Тогда текст звучит естественно, а читатель лучше видит, что именно делали участники на каждом этапе.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4498091" y="3588250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глаголы связаны с порядком событий, описание становится живым. Оно напоминает короткий фильм: одно действие сменяет другое, и история легко читается до конца.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текста составляют глаголы действия, а остальные группы слов уточняют время, место и оценку происходящего.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точных действий и связок, тем легче сохранить ясность и выразительность описания.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слов чаще всего нужны в описании события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4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слов в учебном описании события, подготовлено по материалам презентации
</a:t>
            </a:r>
            <a:endParaRPr lang="en-US" sz="14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праздник в актовом зале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зале прозвенел школьный звонок, и разговоры сразу стихли. На сцене появились яркие флаги, а в первом ряду зашевелились ученики с программами в руках. Тихий зал быстро наполнился ожиданием, и каждый ждал начала выступления.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после дождя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дорога к музею была влажной, и на асфальте блестели лужи. Дети шли медленно, слушая учителя и рассматривая витрины по пути. Серые облака уже расходились, а настроение оставалось бодрым и немного любопытным.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Спортивное соревнование в школе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стадионе было шумно: кто-то бежал к линии старта, кто-то махал руками и подбадривал команду. Когда прозвучал свисток, движение стало быстрым и напряжённым. После финиша ребята улыбались, хотя многие заметно устали.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помогают представить событие
</a:t>
            </a:r>
            <a:endParaRPr lang="en-US" sz="5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2076575" y="759350"/>
            <a:ext cx="14134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показывают последовательность
</a:t>
            </a:r>
            <a:endParaRPr lang="en-US" sz="4839" dirty="0"/>
          </a:p>
        </p:txBody>
      </p:sp>
      <p:sp>
        <p:nvSpPr>
          <p:cNvPr id="12" name="Text 2"/>
          <p:cNvSpPr txBox="1"/>
          <p:nvPr/>
        </p:nvSpPr>
        <p:spPr>
          <a:xfrm>
            <a:off x="5738601" y="2121038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first и похожие выражения помогают сразу обозначить первый шаг события. Они задают направление текста и показывают читателю, с чего всё началось, не оставляя места для путаницы.
</a:t>
            </a:r>
            <a:endParaRPr lang="en-US" sz="1968" dirty="0"/>
          </a:p>
        </p:txBody>
      </p:sp>
      <p:sp>
        <p:nvSpPr>
          <p:cNvPr id="13" name="Text 3"/>
          <p:cNvSpPr txBox="1"/>
          <p:nvPr/>
        </p:nvSpPr>
        <p:spPr>
          <a:xfrm>
            <a:off x="4096450" y="3721555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2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then, next и after that соединяют основные эпизоды в правильном порядке. Благодаря им рассказ читается плавно, а каждое новое действие логично вытекает из предыдущего.
</a:t>
            </a:r>
            <a:endParaRPr lang="en-US" sz="2041" dirty="0"/>
          </a:p>
        </p:txBody>
      </p:sp>
      <p:sp>
        <p:nvSpPr>
          <p:cNvPr id="14" name="Text 4"/>
          <p:cNvSpPr txBox="1"/>
          <p:nvPr/>
        </p:nvSpPr>
        <p:spPr>
          <a:xfrm>
            <a:off x="5727900" y="5342114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 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2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later и after that полезны, когда событие развивается не сразу. Они помогают показать, что между действиями прошло время, и делают описание более точным и естественным.
</a:t>
            </a:r>
            <a:endParaRPr lang="en-US" sz="2036" dirty="0"/>
          </a:p>
        </p:txBody>
      </p:sp>
      <p:sp>
        <p:nvSpPr>
          <p:cNvPr id="15" name="Text 5"/>
          <p:cNvSpPr txBox="1"/>
          <p:nvPr/>
        </p:nvSpPr>
        <p:spPr>
          <a:xfrm>
            <a:off x="4096450" y="6975932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2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suddenly и at that moment нужны для резкого поворота в событии. Они выделяют важную деталь, заставляют читателя обратить внимание и делают текст более живым.
</a:t>
            </a:r>
            <a:endParaRPr lang="en-US" sz="2043" dirty="0"/>
          </a:p>
        </p:txBody>
      </p:sp>
      <p:sp>
        <p:nvSpPr>
          <p:cNvPr id="16" name="Text 6"/>
          <p:cNvSpPr txBox="1"/>
          <p:nvPr/>
        </p:nvSpPr>
        <p:spPr>
          <a:xfrm>
            <a:off x="5727900" y="8574625"/>
            <a:ext cx="86691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2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finally показывает завершение истории и помогает подвести итог. После него читателю ясно, что все основные действия уже описаны, а событие подошло к концу.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 для текста о событии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слов помогают быстро выбрать нужную связку для начала, развития, неожиданного поворота или завершения события.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распределяют текст по этапам и помогают сохранять понятную последовательность от начала до итога.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школьной схеме описания событий для 7 класса.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2573" y="4475475"/>
            <a:ext cx="4608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173" y="6509875"/>
            <a:ext cx="5376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98503"/>
            <a:ext cx="632400" cy="505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события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события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отвечает на вопрос why и объясняет, почему событие началось. Без неё текст выглядит как простой перечень действий, а не как связная история с понятным смыслом.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Пуск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событие запускает другое: объявление конкурса, подготовка к поездке или просьба учителя. Такая связь помогает показать, как развивалась ситуация и что стало толчком к действию.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Последствие показывает, что изменилось после события. Это может быть победа команды, завершённый проект или общее настроение класса, которое стало другим после важного момента.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причины и итога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причина и результат описаны вместе, текст становится логичнее и убедительнее. Читатель лучше понимает, почему участники действовали именно так и к чему это привело.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участников в описании события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после школьного выступления
</a:t>
            </a:r>
            <a:pPr algn="l" indent="0" marL="0">
              <a:lnSpc>
                <a:spcPct val="90000"/>
              </a:lnSpc>
              <a:buNone/>
            </a:pPr>
            <a:r>
              <a:rPr lang="en-US" sz="1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наш класс закончил выступление, в зале стало очень тихо, а потом все зааплодировали. Мы улыбались и чувствовали облегчение, потому что долго готовились и не ожидали такой тёплой реакции.
</a:t>
            </a:r>
            <a:endParaRPr lang="en-US" sz="1857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перед началом соревнования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2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стартом эстафеты ребята стояли у линии и молча смотрели на дорожку. У одних было волнение, у других — азарт, а тренер говорил спокойно и поддерживал каждого.
</a:t>
            </a:r>
            <a:endParaRPr lang="en-US" sz="2010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за общий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1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защиты проекта учитель похвалил нашу группу, и мы сразу почувствовали гордость. Было приятно видеть, что старания не пропали зря, а сложная работа стала понятной и полезной для всех.
</a:t>
            </a:r>
            <a:endParaRPr lang="en-US" sz="18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текст не только сообщает факт, но и помогает читателю увидеть, как событие развивалось. Особенно важны конкретные слова и чёткие переходы между частями.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описание выигрывает за счёт точности, связности и завершённости; слабое теряет ясность из-за бедного словаря и отсутствия итога.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и слабое описание события: сравнение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для 7 класса, составлено по материалам темы «Describing events».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описании событий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постоянно повторяются одни и те же глаголы и существительные, описание становится скучным. Лучше подбирать разные слова, но не терять точность смысла и порядок событий.
</a:t>
            </a:r>
            <a:endParaRPr lang="en-US" sz="2117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места и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указания where и when читателю трудно представить ситуацию. Даже короткая фраза о дате, месте или моменте делает текст яснее и помогает сразу понять, о каком событии идёт речь.
</a:t>
            </a:r>
            <a:endParaRPr lang="en-US" sz="2190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события описаны не по порядку, текст становится запутанным. Читатель не понимает, что произошло сначала, а что позже, поэтому важно использовать связки и следить за логикой.
</a:t>
            </a:r>
            <a:endParaRPr lang="en-US" sz="2234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something happened или it was good ничего не объясняют. В описании события нужны конкретные действия, участники и результат, чтобы текст выглядел живым и убедительным.
</a:t>
            </a:r>
            <a:endParaRPr lang="en-US" sz="2158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конце не сказано, чем всё закончилось, рассказ кажется незавершённым. Даже одно короткое предложение о результате помогает поставить точку и сделать текст цельным.
</a:t>
            </a:r>
            <a:endParaRPr lang="en-US" sz="23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готовый текст о событии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помогает быстро увидеть, есть ли в тексте все важные элементы и сохранён ли порядок описания.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события из школьной жизни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темы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удобно взять школьную экскурсию, спортивную эстафету или классный праздник. Такие ситуации знакомы ученикам и позволяют легко показать участников, место действия и результат события.
</a:t>
            </a:r>
            <a:endParaRPr lang="en-US" sz="2677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назвать время и место, затем описать, кто участвовал и что произошло. После этого важно добавить главное действие, небольшой поворот и короткий итог.
</a:t>
            </a:r>
            <a:endParaRPr lang="en-US" sz="2677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 понятны читателю, потому что в них есть движение, общение и заметный финал. Поэтому по ним проще учиться строить связный английский текст без лишней сложности.
</a:t>
            </a:r>
            <a:endParaRPr lang="en-US" sz="26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2076575" y="759350"/>
            <a:ext cx="14134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речевые модели для английского текста
</a:t>
            </a:r>
            <a:endParaRPr lang="en-US" sz="4692" dirty="0"/>
          </a:p>
        </p:txBody>
      </p:sp>
      <p:sp>
        <p:nvSpPr>
          <p:cNvPr id="12" name="Text 2"/>
          <p:cNvSpPr txBox="1"/>
          <p:nvPr/>
        </p:nvSpPr>
        <p:spPr>
          <a:xfrm>
            <a:off x="5738601" y="2121038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2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One day, That day и At the beginning of the event помогают сразу войти в историю. Они подходят для первого предложения и задают спокойный, понятный старт описанию.
</a:t>
            </a:r>
            <a:endParaRPr lang="en-US" sz="2139" dirty="0"/>
          </a:p>
        </p:txBody>
      </p:sp>
      <p:sp>
        <p:nvSpPr>
          <p:cNvPr id="13" name="Text 3"/>
          <p:cNvSpPr txBox="1"/>
          <p:nvPr/>
        </p:nvSpPr>
        <p:spPr>
          <a:xfrm>
            <a:off x="4096450" y="3721555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действиям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First, Then, Next и After that удобно использовать для основной части. Они показывают последовательность шагов и помогают читателю легко следить за развитием события.
</a:t>
            </a:r>
            <a:endParaRPr lang="en-US" sz="2000" dirty="0"/>
          </a:p>
        </p:txBody>
      </p:sp>
      <p:sp>
        <p:nvSpPr>
          <p:cNvPr id="14" name="Text 4"/>
          <p:cNvSpPr txBox="1"/>
          <p:nvPr/>
        </p:nvSpPr>
        <p:spPr>
          <a:xfrm>
            <a:off x="5727900" y="5342114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2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объяснить, что произошло чуть позже, полезны выражения Later и After that. Они делают текст точнее и помогают показать, что действие продолжалось не мгновенно.
</a:t>
            </a:r>
            <a:endParaRPr lang="en-US" sz="2104" dirty="0"/>
          </a:p>
        </p:txBody>
      </p:sp>
      <p:sp>
        <p:nvSpPr>
          <p:cNvPr id="15" name="Text 5"/>
          <p:cNvSpPr txBox="1"/>
          <p:nvPr/>
        </p:nvSpPr>
        <p:spPr>
          <a:xfrm>
            <a:off x="4096450" y="6975932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2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событии был сюрприз, подойдут слова Suddenly и At that moment. Они выделяют важный момент и помогают сделать рассказ более выразительным и запоминающимся.
</a:t>
            </a:r>
            <a:endParaRPr lang="en-US" sz="2148" dirty="0"/>
          </a:p>
        </p:txBody>
      </p:sp>
      <p:sp>
        <p:nvSpPr>
          <p:cNvPr id="16" name="Text 6"/>
          <p:cNvSpPr txBox="1"/>
          <p:nvPr/>
        </p:nvSpPr>
        <p:spPr>
          <a:xfrm>
            <a:off x="5727900" y="8574625"/>
            <a:ext cx="86691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2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In the end, As a result и We felt that… помогают аккуратно закончить текст. С их помощью легко показать итог, настроение участников и смысл всего события.
</a:t>
            </a:r>
            <a:endParaRPr lang="en-US" sz="23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события: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события строится на понятном порядке, точных деталях и связках между предложениями. Если указаны участники, место, время, действия и итог, текст становится ясным и живым.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2026-05-31T00:22:39Z</dcterms:created>
  <dcterms:modified xsi:type="dcterms:W3CDTF">2026-05-31T00:22:39Z</dcterms:modified>
</cp:coreProperties>
</file>