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взаимосвязи личности и общества, важное для формирования идентичности в цифровом мире.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3: Индивид и общество — ключевые темы и структура раздела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становления личности в обществе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«индивид», «личность» и «общество» сформировались в эпоху Просвещения, когда утвердились идеи свободы, равенства и гражданских прав, что повлияло на развитие демократии и ценность индивидуальных прав.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 — уникальная личность с биологическими и психологическими особенностями, отличающаяся генетикой и индивидуальным опытом, формирующим личные интересы и способности.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существует внутри общества, обладая сознанием и способностью принимать самостоятельные решения, что требует ответственности и осознания своих действий.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Индивид: основные характеристики и роль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английском понятие «individual» подчёркивает независимость, акцентируя самостоятельность и самодостаточность личности в социальных взаимодействиях.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— ученик, друг, член семьи — формируют поведение и ожидания, закладывая основу для социализации.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установки и убеждения развиваются через непрерывное социальное взаимодействие и усвоение норм, влияя на индивидуальные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Личность: результат социализации и взаимодействия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«personality» в англоязычной культуре отражает уникальные черты характера и стиль поведения, отличающие каждого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 ценности, приобретённые в обществе, способствуют формированию самоконтроля, ответственности и саморегуляции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социализации: ключевые механизмы и агенты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социализация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играет главную роль в раннем формировании базовых ценностей и моделей поведения, задаёт ключевые ориентиры в жизни ребёнка.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социализация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среди друзей и через СМИ подросток расширяет свои социальные навыки, формирует коллективную идентичность и осваивает новые ценности.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4571"/>
            <a:ext cx="4348200" cy="1592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и групповые нормы: сравнительный анализ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различия и сходства между личными принципами и общественными ожиданиями, важными для гармоничного сосуществования.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достигается при согласовании личных убеждений с ожиданиями социальной группы.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социальной психологии, 2020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формирование индивидуальности: основные этапы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первые образцы поведения, формируют этническую и национальную идентичность через праздники и фольклор.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обычаи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Содействует развитию толерантности и креативности, расширяет мировоззрение и способствует открытости к новым идеям.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частью личности через освоение специфических правил и этикета в выбранной сфере деятельности.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идентичность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культурных кодов и ценностей посредством идиом и норм общения способствует социализации и самовыражению.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общение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появления стереотипов и их последствия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возникают при упрощённом обобщении социальной информации и влиянии массовой культуры, закрепляя ограниченные образы, например, «отличника» или «бунтаря» в школе.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Предубеждения сужают взгляд на других, вызывают недопонимание и дискриминацию; англоязычные СМИ активно формируют и распространяют такие массовые стереотипы.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сверстников: статистика давления среди подростков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давления со стороны сверстников значительно выше у российских подростков, что отражает культурные и социальные различия между странами.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давления приводит к снижению самооценки и развитию защитных механизмов у молодежи в обоих обществах.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2022; Ofsted Report, 2021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и ролевые ожидания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человека — его позиция в социальной структуре, определяющая права, обязанности и поведенческие рамки, например, статус ученика или гражданина.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англоязычной культуре понятия «status» и «role» широко применяются в исследованиях для анализа социальной динамики и поведения.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включают комплекс ожидаемых действий и норм, обеспечивающих согласованность и предсказуемость взаимодействий в обществе.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Самоидентификация: пути поиска себя в подростковом возрасте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Самоидентификация представляет собой процесс осознания человеком своей уникальной принадлежности к различным социальным и культурным группам. В подростковом возрасте важную роль играют опыт участия в значимых проектах и влияние семейных традиций.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тренды, такие как волонтёрство и экологическое движение, активно формируют новые ценности и направления самовыражения у молодежи. Визуальная схема отражает параллели и различия в понимании самоидентификации на русском и английском языках.
</a:t>
            </a:r>
            <a:endParaRPr lang="en-US" sz="12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индивидуальностью и социальными ожиданиями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возникают из-за несоответствия личных убеждений общественным нормам, что порождает внутреннее противоречие и стремление отстоять свою независимость.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появляются новые субкультуры, меняются образовательные стандарты, а также возрастает активность гражданской позиции среди молодёжи.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протесты и отказы от устаревших традиций свидетельствуют о поиске новых ориентиров и форм выражения собственной индивидуальности.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поколений проявляется в непонимании и критике новых взглядов молодёжи со стороны старших, что усугубляет конфликты в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идентичности: этапы роста личности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развития идентичности на различных возрастных этапах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общественных институтов на формирование ценностей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университеты воспитывают критическое мышление, развивают навыки сотрудничества и формируют стремление к знаниям. В британской системе особое внимание уделяется развитию толерантности и ответственности.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фундамент формирования личности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религиозные институты придают значимость моральным нормам и ценностям. Их роль особенно заметна в воспитании уважения к разнообразию и этическим устоям.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религия: основы нравственности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влияют на восприятие общественных ценностей, усиливая понимание честности и справедливости. Российские медиа активно продвигают семейные и трудовые традиции.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 распространении культурных норм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вовлечены в создание и поддержание цифровой идентичности, что существенно влияет на их социальное поведение и критерии успеха.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подростков, активно использующих социальные сети для самопрезентации и формирования цифровой репутации.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Роскомнадзора, 2023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примеры: влияние общества на карьерный и личностный выбор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IT и медицины стимулирует молодёжь выбирать именно эти профессии, что связано с общественными ожиданиями и экономической востребованностью.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волонтёрские движения способствуют развитию социальной ответственности, тогда как в России растёт интерес к предпринимательству среди старшеклассников.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остаётся ключевым фактором перехода между социальными слоями и открывает доступ к новым профессиям и возможностям.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и пути самореализации для молодёжи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участия в олимпиадах, обменных программах и волонтёрских организациях способствует развитию навыков и успешной самореализации.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доступ к информации и участие в международных проектах помогают молодым людям расширять кругозор и укреплять социальные связи.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оказывает негативное воздействие на психологическое состояние школьников, вызывая страх и изоляцию.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социальных стандартов и идеалов усиливает стресс и затрудняет формирование устойчивой личной идентичности.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кибербуллинг, давление стандартов, кризис идентичности
</a:t>
            </a:r>
            <a:endParaRPr lang="en-US" sz="2713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 и эмоциональной саморегуляции помогает противостоять негативным влияниям и сохранять внутреннюю гармонию.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трендов в интернете приводит к постоянному ощущению неопределённости и внутреннему конфликту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и солидарность как залог здорового общества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проявляется в принятии культурных, социальных и индивидуальных отличий, что способствует мирному сосуществованию и взаимопониманию.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различиям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языка расширяет возможности для участия в глобальном общении и способствует развитию мирового гражданства.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диалог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по решению социальных проблем укрепляют общество и формируют чувство единства и ответственности перед общими целями.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солидарность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личностных стремлений с общественными ожиданиями открывает возможности для самореализации и построения справедливого общества. Изучение английского языка расширяет горизонты межкультурного взаимодействия и понимания.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 и общество: гармония как основа развития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2026-05-07T22:10:26Z</dcterms:created>
  <dcterms:modified xsi:type="dcterms:W3CDTF">2026-05-07T22:10:26Z</dcterms:modified>
</cp:coreProperties>
</file>