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сосудистые растения влажных лесов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Папоротникообразные: древние споровые растения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и чем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 чаще всего растут там, где почва долго остаётся влажной: в лесах, оврагах, у ручьёв и на болотах. У них нет цветков, плодов и семян, зато есть проводящие ткани и размножение спорами, как у очень древних наземных растений.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 папоротникообразным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папоротникообразным относят папоротники, хвощи и плауны. Все они образуют отдельную большую группу высших споровых растений и имеют сходные черты строения, несмотря на заметные внешние различия.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представителей этой группы есть органы, похожие на корень, стебель и листья. Благодаря этому они лучше приспособлены к жизни на суше, чем мхи, у которых нет настоящих проводящих тканей.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помогают быстрее доставлять воду и минеральные вещества по всему растению. Поэтому многие папоротникообразные могут быть крупнее мхов и образовывать более заметные заросли.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группы — размножение не семенами, а спорами. Это делает папоротникообразных похожими друг на друга по жизненному циклу, хотя их внешний вид и место обитания различаются.
</a:t>
            </a:r>
            <a:endParaRPr lang="en-US" sz="13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папоротник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корневище
</a:t>
            </a:r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папоротника под землёй находится корневище — видоизменённый побег. Оно удерживает растение в почве, запасает питательные вещества и помогает ему давать новые побеги после повреждения или зимой.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Вайя — большой лист
</a:t>
            </a:r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папоротника называются вайями. Обычно они крупные и перистые, а молодые вайи свернуты в плотную спираль. Такая форма защищает нежные части, пока лист растёт и разворачивается.
</a:t>
            </a:r>
            <a:endParaRPr lang="en-US" sz="114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Сорусы на нижней 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вайи часто можно заметить мелкие бурые точки — сорусы. Внутри них находятся спорангии, где созревают споры. Именно с этих точек начинается новый этап жизни папоротника.
</a:t>
            </a:r>
            <a:endParaRPr lang="en-US" sz="11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хвощи и плауны: сравнение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размножаются спорами, но отличаются строением и привычными местами роста.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представителей общий способ размножения, но внешний вид и строение помогают легко различать группы.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папоротникообразные связаны с влагой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растений вода важна не только для роста, но и для самого размножения. Поэтому они особенно хорошо чувствуют себя в сырых и затенённых местах.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тень создают условия, при которых папоротникообразные легче выживают и размножаются.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размножается папоротник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жизненного цикла папоротника по материалам школьного курса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заросток — самостоятельная зелёная стадия, на которой появляется новое поколение папоротника.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этой стадии происходит половое размножение: на маленьком зелёном заростке формируются половые клетки, из которых затем развивается новый папоротник.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Хвощи: растения с членистыми стеблями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 узлами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хвощей полые, ребристые и разделены на узлы и междоузлия. Такая форма делает растение легко узнаваемым и помогает ему сохранять прочность при сравнительно небольшой массе.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почти незаметны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 хвощей сильно уменьшены и собраны в мутовки. Основную работу по фотосинтезу выполняют зелёные стебли, а не листья, как у большинства других растений.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побегов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 многих хвощей появляются спороносные побеги с колосками. Позже вырастают зелёные летние побеги, которые питают растение и обеспечивают его рост.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влажной почвой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чаще встречаются на влажных почвах и в сырых местах. Такие условия особенно подходят им, потому что молодым побегам и спорам сложнее развиваться при нехватке влаги.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Плауны: стелющиеся лесные растения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Ползучие побеги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Плауны обычно имеют длинные ползучие побеги, которые стелются по земле и образуют плотные коврики. Такой рост помогает им удерживаться в лесной подстилке и постепенно занимать новые участки.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у плаунов небольшие, узкие и похожи на маленькие иголочки. Из-за этого растение выглядит очень тонким и изящным, хотя его побеги могут сильно разрастаться вширь.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Спороносные колоски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у плаунов формируются в специальных спороносных колосках. Эти образования заметнее всего во время созревания спор и помогают отличить плауны от других лесных растений.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плауны растут очень медленно и любят тихие, влажные, невытаптываемые места. Поэтому их чаще можно найти в спокойных лесных уголках, чем на открытых тропинках.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 в истории Земли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крупные формы в прошлом помогали создавать влажный подлесок и накапливать органические остатки, из которых позже образовались угольные пласты.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развития пришёлся на каменноугольный период, после чего группа сократилась, но полностью не исчезла.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биологии и палеоботаники; каменноугольный период — 359–299 млн лет назад.
</a:t>
            </a:r>
            <a:endParaRPr lang="en-US" sz="5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63" y="1601732"/>
            <a:ext cx="397575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папоротникообразных в 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Плотные заросли папоротникообразных уменьшают испарение воды в подлеске. Благодаря этому почва дольше остаётся влажной, а рядом могут жить теневыносливые растения и грибы.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 густой покров листьев помогают удерживать верхний слой почвы. Это снижает размывание дождём и выдувание ветром, особенно на склонах и в сырых лесах.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для 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зарослей прячутся мелкие насекомые, улитки и другие лесные обитатели. Для них папоротникообразные создают прохладные и безопасные места, защищённые от прямого солнца и высыхания.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лесу много папоротников и их родственников, это часто говорит о влажной, относительно мало нарушенной среде. Поэтому такие растения помогают судить о состоянии природного сообщества.
</a:t>
            </a:r>
            <a:endParaRPr lang="en-US" sz="12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папоротникообразных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 используются человеком по-разному: как декоративные, пищевые, лекарственные и экологически полезные растения.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декоративная и экологическая роль, но при использовании в пищу и лечении нужна осторожность: не все виды безопасны.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редкие виды нуждаются в охране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 осушение болот лишают папоротникообразные привычных условий. Без тени, влаги и рыхлой почвы многие редкие виды быстро сокращают численность и хуже восстанавливаются.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вытаптывания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тропы, сбор растений и движение людей повреждают нежные побеги и корневища. Особенно уязвимы небольшие популяции, которые растут медленно и занимают ограниченные участки.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папоротники и плауны включают в региональные Красные книги, чтобы привлечь внимание к их защите. Такой список помогает ограничить сбор и организовать наблюдение за состоянием видов.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влажных лесов и болот важно не только для самих растений. Вместе с ними сохраняются насекомые, моллюски, земноводные и другие организмы, связанные с этим местообитанием.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большие группы растений: главное различие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признакам размножения и строения: папоротникообразные и семенные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031" y="1164625"/>
            <a:ext cx="286503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831" y="1164175"/>
            <a:ext cx="286503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Комнатный зелёный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Нефролепис часто выбирают для дома из-за пышной листвы и способности расти в полутени. Ему подходят рассеянный свет, влажная почва и регулярный полив без пересыхания земляного кома.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житель парка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городских садах папоротники особенно хорошо чувствуют себя возле водоёмов, под деревьями и у тенистых стен. Там воздух влажнее, а прямые солнечные лучи почти не попадают на листья.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сцена крупным планом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папоротник выглядит иначе, чем дома: вокруг него мох, тень и сырая почва. Такая среда помогает увидеть, почему эти растения так тесно связаны с влагой и покоем.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 доме и в городе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нужны папоротникообразным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пересыхание почвы заметно ухудшает рост молодых растений и снижает вероятность успешного размножения.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 и сильнее затенение, тем лучше условия для папоротникообразных; засуха для них особенно неблагоприятна.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биологии; оценка значимости условий на основе экологических требований группы.
</a:t>
            </a:r>
            <a:endParaRPr lang="en-US" sz="5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папоротникообразные в природе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вайи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папоротников легко заметить большие перистые листья. Они выглядят как зелёные ажурные пластинки и помогают отличить растение от трав с простыми листьями.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Свёрнутые молодые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или в начале роста молодые вайи часто свернуты в плотную спираль. Это удобный признак: такая форма защищает нежные ткани, пока лист ещё не развернулся.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и колоски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нижней стороне листьев у папоротников можно увидеть сорусы, а у хвощей и плаунов — спороносные колоски. Именно там образуются споры, а не семена.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побеги хвощей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Хвощи легко узнать по полым членистым стеблям, а плауны — по ползучим побегам и мелким листочкам. Эти особенности помогают различать группы даже без цветов и плодов.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общий признак папоротникообразных — образование спор. Если растение не имеет цветков, плодов и семян, но на нём есть спорангии, перед вами представитель этой группы.
</a:t>
            </a:r>
            <a:endParaRPr lang="en-US" sz="11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458" y="1924712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папоротникообразных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древняя группа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 их родственники появились на Земле сотни миллионов лет назад. Они пережили большие изменения климата и сохранились до наших дней в разных уголках планеты.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формы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далёком прошлом некоторые папоротники были похожи на деревья и образовывали высокие леса. Их остатки сыграли важную роль в истории образования каменного угля.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листья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современных видов вайи могут быть очень крупными и достигать более двух метров. Такие листья помогают лучше улавливать свет в тенистом лесу.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споры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папоротникообразных очень лёгкие и мелкие, поэтому их легко разносит ветер. Из-за этого новые растения могут появляться далеко от взрослого экземпляра.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Папоротникообразные: древние растения, которые живут рядом с нами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прошли длинный путь от древних лесов до современных влажных уголков Земли. Их история помогает понять, как менялись растения, климат и природные сообщества.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2026-05-31T20:40:57Z</dcterms:created>
  <dcterms:modified xsi:type="dcterms:W3CDTF">2026-05-31T20:40:57Z</dcterms:modified>
</cp:coreProperties>
</file>