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«Лучше всех»: быль Льва Толстого о доброте и скромности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говорят о человеке громче любых слов.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умел писать так, чтобы даже короткий текст учил думать. Его детские рассказы, басни и были помогали читать, замечать добро и понимать, что важнее всего в обычной жизни.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и его рассказы для детей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истории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смысла в были Льва Толстого: от вопроса к поступкам и выводу.
</a:t>
            </a:r>
            <a:endParaRPr lang="en-US" sz="2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в были заслуживают труд, честность, забота о людях и умение оставаться скромным. Эти качества заметны не сразу, но именно они раскрывают человека.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показывает: по-настоящему важен не тот, кто говорит о себе громче других, а тот, кто каждый день делает полезное и доброе дело.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важность здесь ничего не решает. Автор словно напоминает: настоящая доброта не любит хвастовства, зато всегда помогает окружающим.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человек с добрым сердцем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 этой истории не похож на сказочного богатыря. Он просто трудится, помогает и не ждет похвалы. Именно такая простота делает его по-настоящему сильным.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в школе и дома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второклассников это особенно понятно. Добрые дела видны в классе, дома и во дворе: помочь, поделиться, выполнить обещание — уже маленький подвиг.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может быть настоящим героем
</a:t>
            </a:r>
            <a:endParaRPr lang="en-US" sz="423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9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4975" y="2915264"/>
            <a:ext cx="707175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09" y="6671131"/>
            <a:ext cx="835200" cy="74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0979" y="6671131"/>
            <a:ext cx="835200" cy="74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 легко понять второклассникам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выбирает знакомые детям слова. Поэтому смысл не прячется за сложными выражениями и сразу становится понятным.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развиваются без лишних остановок. Читатель легко следит за тем, кто что сделал и почему это важно.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действие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сразу видно, где герой поступает хорошо, а где нет. Добро и ошибка не перепутываются.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поступки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звучит просто и честно. Ребенок быстро понимает, за что человека можно уважать по-настоящему.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вывод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справедливости в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 Толстого справедливость проста: человека оценивают не по словам, а по его делам. Если поступок полезен и добр, он заслуживает уважения.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учит детей замечать правду в поведении людей. Красивое обещание не заменяет честного поступка, а доброе дело говорит само за себя.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— оценка — вывод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 цепочке раскрывается смысл быль Льва Толстого.
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в героях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герои действуют тихо, без шума и ожидания награды. Их доброта выглядит скромно, но именно она вызывает настоящее уважение.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Героев раскрывает не только то, что они говорят, но и то, как ведут себя в обычной ситуации. По речи и поступкам сразу видно их характер.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персонажи могут спорить, ошибаться или слишком много говорить о себе. Такие детали помогают понять, что хвастовство не делает человека лучше.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показывает: характер заметнее всего в деле. Красивые обещания быстро забываются, а честный и полезный поступок остается в памяти.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3550" y="5655075"/>
            <a:ext cx="15683100" cy="37982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77900" y="3918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Толстого: просто, ясно, точно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31000" y="2061800"/>
            <a:ext cx="7156200" cy="31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без лишнего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длинных объяснений и пышных украшений. Фразы короткие, поэтому мысль читается быстро и не ускользает от внимания.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9612200" y="2061800"/>
            <a:ext cx="7156200" cy="31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легко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язык удобен детям 8–10 лет. Он помогает сразу увидеть главное: кто как поступил и какой вывод сделал автор.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заставляет задуматься былая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напоминает: человека оценивают не по громким словам, а по тому, что он сделал для других. Настоящее уважение рождается из полезных дел, а не из самохвальства.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показывает, что даже маленький добрый поступок может значить больше, чем красивое обещание. Помощь, труд и честность заметны сразу, если смотреть внимательно.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Быль заставляет подумать, кто действительно «лучше всех»: тот, кто старается быть нужным, или тот, кто только любит похвалу. Ответ подсказывает сама жизнь, а не громкие речи.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 школьника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видит, что у одноклассника упала тетрадь, и спокойно помогает собрать листы. Никто не аплодирует, но в классе становится теплее. Именно такие маленькие дела показывают, кто умеет быть внимательным и добрым.
</a:t>
            </a:r>
            <a:endParaRPr lang="en-US" sz="2211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Помочь, не дожидаясь просьбы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Ученица не списывает, а старается решить задание сама, даже если это дольше и труднее. Потом она понимает: честный труд приносит радость и уважение. Так школьная работа превращается в настоящий пример характера.
</a:t>
            </a:r>
            <a:endParaRPr lang="en-US" sz="2211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 работать на уроке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Старший брат аккуратно объясняет младшему, как собрать портфель и не забыть учебник. Это простое дело помогает другому чувствовать себя увереннее. В таких поступках видно не хвастовство, а спокойная забота о близком человеке.
</a:t>
            </a:r>
            <a:endParaRPr lang="en-US" sz="2211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Позаботиться о младшем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жизненный урок помогает увидеть в обычном событии важную мысль о добре и скромности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жанровому признаку текста Л. Н. Толстого «Лучше всех»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нет волшебства: история строится на одном понятном жизненном случае.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текст внимательно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увидеть героя, его поступки и авторский вывод.
</a:t>
            </a:r>
            <a:endParaRPr lang="en-US" sz="2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4655" y="2827747"/>
            <a:ext cx="6144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0005" y="2839747"/>
            <a:ext cx="664200" cy="590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83555" y="2827747"/>
            <a:ext cx="537600" cy="614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40505" y="2869267"/>
            <a:ext cx="664200" cy="5313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162455" y="2827747"/>
            <a:ext cx="460800" cy="614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смысл
</a:t>
            </a:r>
            <a:endParaRPr lang="en-US" sz="4500" dirty="0"/>
          </a:p>
        </p:txBody>
      </p:sp>
      <p:sp>
        <p:nvSpPr>
          <p:cNvPr id="1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17" name="Text 2"/>
          <p:cNvSpPr txBox="1"/>
          <p:nvPr/>
        </p:nvSpPr>
        <p:spPr>
          <a:xfrm>
            <a:off x="148667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видно в помощи, заботе и внимательном отношении к людям. Именно оно делает обычный поступок важным и запоминающимся.
</a:t>
            </a:r>
            <a:endParaRPr lang="en-US" sz="2300" dirty="0"/>
          </a:p>
        </p:txBody>
      </p:sp>
      <p:sp>
        <p:nvSpPr>
          <p:cNvPr id="18" name="Text 3"/>
          <p:cNvSpPr txBox="1"/>
          <p:nvPr/>
        </p:nvSpPr>
        <p:spPr>
          <a:xfrm>
            <a:off x="146402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
</a:t>
            </a:r>
            <a:endParaRPr lang="en-US" sz="2800" dirty="0"/>
          </a:p>
        </p:txBody>
      </p:sp>
      <p:sp>
        <p:nvSpPr>
          <p:cNvPr id="19" name="Text 4"/>
          <p:cNvSpPr txBox="1"/>
          <p:nvPr/>
        </p:nvSpPr>
        <p:spPr>
          <a:xfrm>
            <a:off x="460692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показывает, что человек не ждёт лёгкой похвалы, а делает нужное дело. В этом и проявляется настоящая сила характера.
</a:t>
            </a:r>
            <a:endParaRPr lang="en-US" sz="2300" dirty="0"/>
          </a:p>
        </p:txBody>
      </p:sp>
      <p:sp>
        <p:nvSpPr>
          <p:cNvPr id="20" name="Text 5"/>
          <p:cNvSpPr txBox="1"/>
          <p:nvPr/>
        </p:nvSpPr>
        <p:spPr>
          <a:xfrm>
            <a:off x="458427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
</a:t>
            </a:r>
            <a:endParaRPr lang="en-US" sz="2800" dirty="0"/>
          </a:p>
        </p:txBody>
      </p:sp>
      <p:sp>
        <p:nvSpPr>
          <p:cNvPr id="21" name="Text 6"/>
          <p:cNvSpPr txBox="1"/>
          <p:nvPr/>
        </p:nvSpPr>
        <p:spPr>
          <a:xfrm>
            <a:off x="772717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помогает поступать правильно и не притворяться лучше, чем ты есть. Такой человек вызывает доверие у окружающих.
</a:t>
            </a:r>
            <a:endParaRPr lang="en-US" sz="2300" dirty="0"/>
          </a:p>
        </p:txBody>
      </p:sp>
      <p:sp>
        <p:nvSpPr>
          <p:cNvPr id="22" name="Text 7"/>
          <p:cNvSpPr txBox="1"/>
          <p:nvPr/>
        </p:nvSpPr>
        <p:spPr>
          <a:xfrm>
            <a:off x="770452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
</a:t>
            </a:r>
            <a:endParaRPr lang="en-US" sz="2800" dirty="0"/>
          </a:p>
        </p:txBody>
      </p:sp>
      <p:sp>
        <p:nvSpPr>
          <p:cNvPr id="23" name="Text 8"/>
          <p:cNvSpPr txBox="1"/>
          <p:nvPr/>
        </p:nvSpPr>
        <p:spPr>
          <a:xfrm>
            <a:off x="1084742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делает жизнь других легче и спокойнее. Даже небольшое дело, сделанное вовремя, может оказаться очень важным.
</a:t>
            </a:r>
            <a:endParaRPr lang="en-US" sz="2300" dirty="0"/>
          </a:p>
        </p:txBody>
      </p:sp>
      <p:sp>
        <p:nvSpPr>
          <p:cNvPr id="24" name="Text 9"/>
          <p:cNvSpPr txBox="1"/>
          <p:nvPr/>
        </p:nvSpPr>
        <p:spPr>
          <a:xfrm>
            <a:off x="1082477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
</a:t>
            </a:r>
            <a:endParaRPr lang="en-US" sz="2800" dirty="0"/>
          </a:p>
        </p:txBody>
      </p:sp>
      <p:sp>
        <p:nvSpPr>
          <p:cNvPr id="25" name="Text 10"/>
          <p:cNvSpPr txBox="1"/>
          <p:nvPr/>
        </p:nvSpPr>
        <p:spPr>
          <a:xfrm>
            <a:off x="1396767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получают не за громкие слова, а за хорошие дела. Оно появляется там, где есть скромность, польза и доброта.
</a:t>
            </a:r>
            <a:endParaRPr lang="en-US" sz="2300" dirty="0"/>
          </a:p>
        </p:txBody>
      </p:sp>
      <p:sp>
        <p:nvSpPr>
          <p:cNvPr id="26" name="Text 11"/>
          <p:cNvSpPr txBox="1"/>
          <p:nvPr/>
        </p:nvSpPr>
        <p:spPr>
          <a:xfrm>
            <a:off x="1394502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нравится в произведениях Толстого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рассказах Толстого всё понятно с первых строк: есть простая жизненная ситуация, знакомая детям, и сразу видно, где поступок хороший, а где нет.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говорит о важном спокойно и без лишних наставлений. Поэтому его тексты легко читать, обсуждать и запоминать даже во втором классе.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произведение учит замечать труд и ценить его: полезное дело важнее пустых слов. Тот, кто старается для других, заслуживает искреннего уважения.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становится ясно, что доброта проявляется в мелочах: помочь, поделиться, не забыть о младшем, выполнить обещание. Такие поступки делают людей ближе друг к другу.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читающий понимает: хвастовство не делает человека лучше. Скромность, честность и внимание к другим — вот качества, которые действительно украшают человека.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50" y="5707613"/>
            <a:ext cx="8004000" cy="2774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350" y="5710238"/>
            <a:ext cx="8004000" cy="277482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детали для пересказа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832650" y="3585350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назвать героя истории и сказать, чем он занят. Потом важно отметить его поступок: помогает ли он, трудится ли, ведёт ли себя скромно. Так пересказ сразу становится понятным и последовательным.
</a:t>
            </a:r>
            <a:endParaRPr lang="en-US" sz="2300" dirty="0"/>
          </a:p>
        </p:txBody>
      </p:sp>
      <p:sp>
        <p:nvSpPr>
          <p:cNvPr id="9" name="Text 3"/>
          <p:cNvSpPr txBox="1"/>
          <p:nvPr/>
        </p:nvSpPr>
        <p:spPr>
          <a:xfrm>
            <a:off x="832625" y="2796400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герой и что он делает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51375" y="3576245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части пересказа нужно объяснить, к чему подводит Толстой. Он показывает, что уважения достоин тот, кто приносит пользу и остаётся добрым. Без этого вывода рассказ потеряет свой главный смысл.
</a:t>
            </a:r>
            <a:endParaRPr lang="en-US" sz="2300" dirty="0"/>
          </a:p>
        </p:txBody>
      </p:sp>
      <p:sp>
        <p:nvSpPr>
          <p:cNvPr id="11" name="Text 5"/>
          <p:cNvSpPr txBox="1"/>
          <p:nvPr/>
        </p:nvSpPr>
        <p:spPr>
          <a:xfrm>
            <a:off x="9451350" y="2787295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вывод делает автор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цепочка смысла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строится от поступка к уважению и главному выводу автора.
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«лучше всех» — это про добрые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Быль Толстого показывает: настоящая ценность человека видна в поступках. Кто помогает, трудится и остаётся скромным, тот и становится по-настоящему лучшим.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2026-05-24T03:35:12Z</dcterms:created>
  <dcterms:modified xsi:type="dcterms:W3CDTF">2026-05-24T03:35:12Z</dcterms:modified>
</cp:coreProperties>
</file>