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деление клеток: основа развития живых организмов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растёт, делится и передаёт наследственность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клеточное деление лежит в основе жизни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одной зиготы формируется весь организм, а затем непрерывное деление клеток поддерживает рост, восстановление тканей и обновление быстроизнашивающихся структур, таких как кожа, кишечный эпителий и клетки крови.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росте клетки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массы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роста клетка накапливает органические вещества, увеличивает объём цитоплазмы и становится более активной метаболически, чтобы подготовиться к последующему делению и выполнению своих функций.
</a:t>
            </a:r>
            <a:endParaRPr lang="en-US" sz="1303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интенсивно образуются белки, липиды и РНК, а также возрастает число митохондрий, рибосом и элементов эндоплазматической сети, обеспечивающих обмен веществ и биосинтез.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делению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 означает удвоение ДНК: наследственный материал копируется отдельно, в S-фазе клеточного цикла, чтобы перед делением каждая дочерняя клетка получила полный набор информации.
</a:t>
            </a:r>
            <a:endParaRPr lang="en-US" sz="1319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циклом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рост клетки — это не просто увеличение размера, а этап подготовки, без которого невозможно точное и безопасное деление с сохранением жизнеспособности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цикл: последовательность этапов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клетка проходит подготовку, деление и возможный выход в состояние покоя.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и наследственная информация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Носители ДНК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состоят из ДНК и белков, поэтому компактно хранят наследственную информацию и защищают её во время деления клетки, когда особенно важно точное распределение материала.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перед делением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каждая хромосома копируется и становится двуххроматидной, что позволяет сестринским хроматидам затем разойтись по разным дочерним клеткам без потери генетической информации.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Хромосомный набор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соматических клетках человека содержится 46 хромосом, объединённых в 23 пары. Такая организация помогает сохранять постоянство признаков организма при каждом митотическом делении.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интерфазы и митоза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клетка последовательно готовится к делению и распределяет наследственный материал.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обеспечивает подготовку клетки, а митоз — точное и равномерное распределение наследственного материала между дочерними клетками.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клеточному циклу и митозу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 наиболее активным делением клеток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представлены ткани, где обновление идёт особенно быстро, потому что их клетки постоянно заменяются и работают в условиях высокой нагрузки.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потребность в делении характерна для тканей с постоянным износом и быстрым обновлением клеток.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условное распределение по интенсивности обновления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как способ образования соматических клеток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митоза из одной материнской клетки образуются две дочерние, генетически одинаковые между собой и сохраняющие тот же набор хромосом, что и исходная клетка.
</a:t>
            </a:r>
            <a:endParaRPr lang="en-US" sz="1260" dirty="0"/>
          </a:p>
        </p:txBody>
      </p:sp>
      <p:sp>
        <p:nvSpPr>
          <p:cNvPr id="9" name="Text 3"/>
          <p:cNvSpPr txBox="1"/>
          <p:nvPr/>
        </p:nvSpPr>
        <p:spPr>
          <a:xfrm>
            <a:off x="3170536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увеличение числа клеток в организме, а также замену погибших или повреждённых клеток, что особенно важно для тканей с постоянным обновлением.
</a:t>
            </a:r>
            <a:endParaRPr lang="en-US" sz="1260" dirty="0"/>
          </a:p>
        </p:txBody>
      </p:sp>
      <p:sp>
        <p:nvSpPr>
          <p:cNvPr id="10" name="Text 4"/>
          <p:cNvSpPr txBox="1"/>
          <p:nvPr/>
        </p:nvSpPr>
        <p:spPr>
          <a:xfrm>
            <a:off x="6079453" y="1408280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при митозе наследственная информация копируется и распределяется без изменения, новые клетки сохраняют основные свойства исходной ткани и остаются функционально похожими.
</a:t>
            </a:r>
            <a:endParaRPr lang="en-US" sz="12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71585" y="75"/>
            <a:ext cx="506983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митоза и их признаки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митоза хромосомы становятся более заметными из-за спирализации, а ядерная оболочка постепенно разрушается, чтобы наследственный материал мог быть распределён по клетке.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хромосомы выстраиваются в одной плоскости по экватору клетки, что создаёт условия для их точного и равномерного расхождения к будущим полюсам.
</a:t>
            </a:r>
            <a:endParaRPr lang="en-US" sz="1132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Сестринские хроматиды расходятся в противоположные стороны, и каждая из них становится самостоятельной хромосомой, попадая в разные части делящейся клетки.
</a:t>
            </a:r>
            <a:endParaRPr lang="en-US" sz="1171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митоза формируются два ядра, хромосомы разрыхляются, а затем завершается цитокинез, в результате чего образуются две дочерние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 мейоз: сравнение результатов деления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связаны с делением клетки, но выполняют разные биологические задачи: один сохраняет постоянство набора, другой создаёт условия для полового размножения.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поддерживает стабильность организма, а мейоз уменьшает набор хромосом и повышает наследственную изменчивость.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митоза и мейоза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 его роль в половом размножении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последовательных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включает два деления подряд, но ДНК удваивается только один раз перед началом процесса. В результате из диплоидной клетки образуются гаплоидные клетки с уменьшенным набором хромосом.
</a:t>
            </a:r>
            <a:endParaRPr lang="en-US" sz="1195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мейозе I расходятся гомологичные хромосомы, поэтому число хромосом уменьшается вдвое. Это ключевой этап, который переводит клетку из диплоидного состояния в гаплоидное.
</a:t>
            </a:r>
            <a:endParaRPr lang="en-US" sz="1257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мейозе II сестринские хроматиды отделяются друг от друга, как при митозе. Так формируются клетки, готовые участвовать в образовании гамет и передаче наследственной информации.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 независимое расхождение хромосом создают новые сочетания генов. Благодаря этому потомство получает уникальные наследственные признаки, а вид сохраняет генетическое разнообразие.
</a:t>
            </a:r>
            <a:endParaRPr lang="en-US" sz="12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клетки и гаметы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различаются клетки тела и половые клетки по набору хромосом, способу образования и функции в организме.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клетки сохраняют постоянный набор хромосом, а гаметы уменьшают его вдвое, чтобы после оплодотворения восстановилась диплоидность зиготы.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клеточный цикл, митоз и мейоз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контролирует начало деления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старту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деление возможен только после проверки размера клетки, запаса питательных веществ и общего состояния внутренней среды. Без выполнения условий цикл не запускается.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ДНК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контрольных точках клетка оценивает целостность наследственного материала. Если обнаружены повреждения, дальнейшее деление откладывается до исправления ошибок или запускается гибель клетки.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белки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Циклины и CDK работают как молекулярные переключатели, которые включают и выключают этапы цикла. Их согласованная работа задаёт точный порядок событий перед делением.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точки в G1, G2 и метафазе не дают клетке делиться преждевременно. Это снижает риск передачи дочерним клеткам повреждённой ДНК и нарушений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скорость деления клеток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интенсивность деления влияет не один признак, а сочетание условий среды и состояния организма: клетки постоянно реагируют на сигналы, ресурсы и повреждения.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деление поддерживают питание, гормональные сигналы и достаточный кислород; возраст, стресс и повреждение ДНК заметно замедляют этот процесс.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школьной биологии о регуляции клеточного цикла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тканей и заживление ран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раны начинают работать первыми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повреждения клетки по краям дефекта быстро выходят в деление и заполняют свободное пространство. Сначала восстанавливается непрерывность ткани, а затем возвращается её обычная структура и функция.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органы заживают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слизистые оболочки и печень обладают высокой способностью к обновлению, потому что в них сохраняются активно делящиеся клетки. Нервная ткань восстанавливается гораздо хуже из-за высокой специализации клеток.
</a:t>
            </a:r>
            <a:endParaRPr lang="en-US" sz="1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обновления клеток в разных тканях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ткани обновляются с неодинаковой скоростью: это связано с их функцией, степенью специализации и потребностью в постоянной замене клеток.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ткань контактирует со средой и чем чаще её клетки повреждаются, тем быстрее идёт обновление; сильно специализированные клетки заменяются медленнее.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биология; типичные сроки обновления тканей человека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деления клеток и опухоли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контрольные точки клеточного цикла перестают работать, клетка может делиться без остановки. В таких условиях возрастает вероятность накопления мутаций и появления атипичных клеток.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опухолевого клона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изменённая клетка способна дать начало множеству потомков, которые вытесняют нормальные клетки. Так формируется опухолевый клон, использующий ресурсы организма для собственного роста.
</a:t>
            </a:r>
            <a:endParaRPr lang="en-US" sz="1306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Злокачественное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Злокачественные опухоли не ограничиваются одним участком ткани: они прорастают в соседние органы и нарушают их работу. Это делает заболевание особенно опасным для организма.
</a:t>
            </a:r>
            <a:endParaRPr lang="en-US" sz="1329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Метастазы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опухолевые клетки отрываются от первичного очага, попадают в кровь или лимфу и образуют новые очаги в других тканях. Такой процесс резко осложняет лечение.
</a:t>
            </a:r>
            <a:endParaRPr lang="en-US" sz="13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нормального деления к опухолевому росту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при нарушении контроля клеточного цикла и накоплении мутаций.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клеток у растений и животных: общее и различия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у растений, и у животных рост начинается с деления клеток. Новые клетки увеличивают число структур, необходимых для развития, восстановления и формирования тканей.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деление идёт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активные зоны находятся в меристемах корня и побега. У животных особенно интенсивно делятся клетки кожи, костного мозга и тканей молодых организмов.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растительная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рост часто связан с увеличением вакуоли, растяжением клетки и построением новой клеточной стенки после цитокинеза. Это позволяет органу заметно увеличиваться в длину.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различия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скорость деления сильнее зависит от возраста и типа ткани, а у растений рост нередко продолжается дольше. Эти особенности отражают разную организацию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деление клеток — основа жизни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клетки, митоз и мейоз образуют единую систему, которая обеспечивает развитие организма, обновление тканей и половое размножение; её точность поддерживает здоровье, а сбои могут приводить к опухолям.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2026-06-01T16:16:16Z</dcterms:created>
  <dcterms:modified xsi:type="dcterms:W3CDTF">2026-06-01T16:16:16Z</dcterms:modified>
</cp:coreProperties>
</file>