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пояса Земли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есть и жара, и мороз?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падают на Землю по-разному, потому что она шарообразная и наклонена. Из-за этого в одних местах тепла больше, а в других — меньше, и меняются времена года.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прогревается неравномерно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идут широкими полосами: один жаркий, два умеренных и два холодных.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тепловых поясов выделяют на Земле.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пояс у экватора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получает солнечные лучи почти прямо, поэтому здесь жарко почти весь год. Зима и лето отличаются слабо, а холодные дни бывают редко.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районах жаркого пояса растут густые влажные леса. Здесь много влаги, поэтому растения тянутся вверх, словно стараются дотянуться до солнца.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 открытые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везде здесь сплошные джунгли. Во многих местах встречаются саванны — большие травянистые равнины с редкими деревьями и ярким солнечным светом.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 экватором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 жарком поясе приходится прятаться от сильного солнца, пить больше воды и выбирать лёгкую одежду. Солнце тут щедрое, но иногда слишком настойчивое.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экватора особенно тепло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идут почти прямо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солнечные лучи падают на поверхность под более прямым углом. Поэтому один и тот же солнечный свет нагревает землю сильнее, чем в других местах.
</a:t>
            </a:r>
            <a:endParaRPr lang="en-US" sz="1234" dirty="0"/>
          </a:p>
        </p:txBody>
      </p:sp>
      <p:sp>
        <p:nvSpPr>
          <p:cNvPr id="11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воздух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проходит через воздух меньшее расстояние. Он успевает потерять меньше энергии и приходит к поверхности более сильным и тёплым.
</a:t>
            </a:r>
            <a:endParaRPr lang="en-US" sz="1234" dirty="0"/>
          </a:p>
        </p:txBody>
      </p:sp>
      <p:sp>
        <p:nvSpPr>
          <p:cNvPr id="12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рассеивания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лучи идут почти прямо, они меньше рассеиваются в атмосфере. Из-за этого земля и воздух рядом с ней нагреваются заметнее и быстрее.
</a:t>
            </a:r>
            <a:endParaRPr lang="en-US" sz="1234" dirty="0"/>
          </a:p>
        </p:txBody>
      </p:sp>
      <p:sp>
        <p:nvSpPr>
          <p:cNvPr id="13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меняются слабо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экватора разница между зимой и летом невелика. Поэтому тепло держится почти весь год, а резких скачков температуры здесь обычно не бывает.
</a:t>
            </a:r>
            <a:endParaRPr lang="en-US" sz="123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 Земли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линиями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 лежат между тропиками и полярными кругами. Это большая территория, где тепло уже не такое сильное, как у экватора, но и не слишком слабое.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сезона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хорошо заметны весна, лето, осень и зима. Погода меняется заметно, и дети могут почти по календарю угадывать, когда пора доставать варежки.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умеренных поясах живёт очень много людей. Здесь удобнее строить города, выращивать растения и вести хозяйство, потому что климат обычно не слишком суровый.
</a:t>
            </a:r>
            <a:endParaRPr lang="en-US" sz="1278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поясах бывают и тёплые, и прохладные дни. Погода может быстро меняться, поэтому здесь особенно важны наблюдательность и подходящая одежда.
</a:t>
            </a:r>
            <a:endParaRPr lang="en-US" sz="134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экватора к полюсам — тепла становится меньше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показаны по тому, как солнечные лучи падают на поверхность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пояса у полюсов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солнечного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пояса находятся около Северного и Южного полюсов. Солнце стоит низко, поэтому его лучи слабо нагревают поверхность Земли.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зима очень длинная и суровая. Снег и лёд могут лежать почти круглый год, а тёплые дни бывают редкими гостями.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снежные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холодного пояса поверхность покрыта снегом, льдом или тундрой. Природа здесь умеет жить в морозе, но делает это осторожно.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особая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Людям в холодных районах нужны тёплые дома, одежда и транспорт, который справляется со снегом. Мороз здесь не шутит, даже если очень хочется.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0207"/>
            <a:ext cx="4371900" cy="1622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959796"/>
            <a:ext cx="4371900" cy="16223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не спешит садиться и вставать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180175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День, который не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полярный день Солнце долго не опускается за горизонт. Небо остаётся светлым даже вечером, и кажется, что ночь решила взять отпуск. Такое бывает летом вблизи полюсов, когда Земля наклонена к Солнцу.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959789"/>
            <a:ext cx="3162600" cy="16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которая тянется долго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полярную ночь Солнце, наоборот, долго не появляется на небе. Наступает темнота, и день становится похож на очень длинный вечер. Это происходит зимой, когда полярный район наклонён от Солнца.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75" y="1597175"/>
            <a:ext cx="186900" cy="18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175" y="2853099"/>
            <a:ext cx="186900" cy="18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494" y="4109015"/>
            <a:ext cx="210262" cy="18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тепловых поясов на карте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3338" y="121062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 проходят примерно на 23,5° северной и южной широты. Они помогают увидеть, где солнечные лучи ещё очень сильные и где начинается переход к умеренному поясу.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83338" y="2466549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круги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круги находятся примерно на 66,5° широты. Они отмечают границу областей, где бывают полярный день и полярная ночь. Это важные линии для понимания карты Земли.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338" y="3722465"/>
            <a:ext cx="3795300" cy="9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на карте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найти на карте экватор, тропики и полярные круги, тепловые пояса становятся видны как широкие полосы. Так гораздо легче понять, почему Земля разогревается неравномерно.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пояса и времена года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наклон оси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ось наклонена, поэтому Солнце по-разному освещает полушария. В одном полушарии лучи падают сильнее, и оно получает больше тепла.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лето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полушарие наклонено к Солнцу, там становится теплее. Дни длиннее, а солнечного света больше — наступает лето.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зима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полушарие поворачивается от Солнца, тепла приходит меньше. Дни становятся короче, и в этом полушарии начинается зима.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тепловые пояса влияют на природу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всегда тепло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деревья растут густо и высоко, будто соревнуются за место под солнцем. Здесь много влаги и тепла, поэтому тропический лес остаётся зелёным почти весь год. В нём живут яркие птицы, обезьяны и насекомые.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для трав и деревьев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умеренном поясе природа меняется вместе с временами года. Весной расцветают луга, летом зеленеют леса, а осенью листья желтеют и опадают. Здесь встречаются и деревья, и травы, и степные пространства.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снега и лишайников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холодном поясе растениям трудно расти, потому что тепла мало и лето короткое. Поэтому здесь можно увидеть тундру, мхи и лишайники. Зимой снег и лёд нередко лежат очень долго, словно не хотят уходить.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разных поясах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районах люди носят лёгкую одежду, стараются делать тень и чаще отдыхают в прохладе. Дома строят так, чтобы внутри было не душно даже в самый солнечный день.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в любую погоду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поясах жильё делают удобным и для лета, и для зимы. В домах нужны окна, тепло и хорошая защита от ветра, дождя и снега.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дома на 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холодных местах особенно важны тёплые стены, крыша и печь или отопление. Люди выбирают тёплую одежду, потому что мороз там может быть очень крепким.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питание и работа людей зависят от климата. Где тепло, там выращивают фрукты и овощи, а где холодно, люди больше рассчитывают на рыболовство, оленеводство и запасы на зиму.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пояса на карте мира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экватор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на экватор — это воображаемая линия посередине Земли. От неё удобнее всего начинать поиск тепловых поясов на карте.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Отметь тропики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выше и ниже экватора проходят тропики. Они помогают увидеть границы самого жаркого пояса и понять, где солнце греет сильнее.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полярные круги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 экватора находятся полярные круги. Они показывают, где начинается холодный пояс и где солнце светит уже гораздо слабее.
</a:t>
            </a:r>
            <a:endParaRPr lang="en-US" sz="1234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полосы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соединить, на карте получатся широкие почти горизонтальные полосы. Так тепловые пояса легко узнать и не перепутать.
</a:t>
            </a:r>
            <a:endParaRPr lang="en-US" sz="12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одном поясе бывает разная погода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мягче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Недалеко от океана или моря погода обычно спокойнее. Вода медленно нагревается и медленно остывает, поэтому она как будто помогает земле не торопиться ни с жарой, ни с холодом. Зимой там часто теплее, чем вдалеке от берега.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любят прохладу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температура обычно ниже, чем на равнине. Чем выше поднимаешься, тем прохладнее становится воздух. Поэтому в одном и том же тепловом поясе у подножия может быть тепло, а на вершине — почти зима.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меняет картину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тепло, холод и влагу с одного места на другое. Облака тоже влияют на погоду: они могут закрыть солнце или, наоборот, быстро исчезнуть. Из-за этого соседние районы иногда совсем не похожи друг на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тепло на Земле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солнечные лучи и природные условия меняют нагрев поверхности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775" y="1312819"/>
            <a:ext cx="3876000" cy="3209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тепловых поясах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130025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 — самый тёплый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 солнечные лучи падают почти прямо, поэтому здесь больше всего тепла. Неудивительно, что там часто жарко, а зима почти не чувствуется.
</a:t>
            </a:r>
            <a:endParaRPr lang="en-US" sz="1369" dirty="0"/>
          </a:p>
        </p:txBody>
      </p:sp>
      <p:sp>
        <p:nvSpPr>
          <p:cNvPr id="11" name="Text 3"/>
          <p:cNvSpPr txBox="1"/>
          <p:nvPr/>
        </p:nvSpPr>
        <p:spPr>
          <a:xfrm>
            <a:off x="413125" y="2045950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 — самые холодные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полюсов солнце стоит низко над горизонтом, и Земля получает мало тепла. Из-за этого здесь долго держатся снег и лёд, даже летом.
</a:t>
            </a:r>
            <a:endParaRPr lang="en-US" sz="1369" dirty="0"/>
          </a:p>
        </p:txBody>
      </p:sp>
      <p:sp>
        <p:nvSpPr>
          <p:cNvPr id="12" name="Text 4"/>
          <p:cNvSpPr txBox="1"/>
          <p:nvPr/>
        </p:nvSpPr>
        <p:spPr>
          <a:xfrm>
            <a:off x="413125" y="2961868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бывает разной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поясе могут соседствовать жаркие пустыни, влажные леса и прохладные берега. На погоду влияют океаны, ветры, горы и расстояние от воды.
</a:t>
            </a:r>
            <a:endParaRPr lang="en-US" sz="1369" dirty="0"/>
          </a:p>
        </p:txBody>
      </p:sp>
      <p:sp>
        <p:nvSpPr>
          <p:cNvPr id="13" name="Text 5"/>
          <p:cNvSpPr txBox="1"/>
          <p:nvPr/>
        </p:nvSpPr>
        <p:spPr>
          <a:xfrm>
            <a:off x="413125" y="3877774"/>
            <a:ext cx="39561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понятнее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пояса помогают быстро понять карту Земли. Если знаешь, где жарко, умеренно и холодно, легче представить природу, климат и жизнь людей в разных местах.
</a:t>
            </a:r>
            <a:endParaRPr lang="en-US" sz="129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знание тепловых поясов важно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37775" y="138122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одежды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тепловой пояс, легче подобрать одежду для прогулки, поездки или похода. В жаре нужны лёгкие вещи, а в холоде — тёплые и удобные слои.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329750" y="2665264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помогает людям строить жильё по-разному. Где жарко, важны тень и прохлада, а где холодно, нужны тёплые стены, отопление и защита от ветра.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329750" y="3949305"/>
            <a:ext cx="3272100" cy="7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пояса подсказывают, какие растения смогут расти в местности. Поэтому в одних районах хорошо зреют фрукты, а в других людям важнее рыбалка, теплицы или запасы на зиму.
</a:t>
            </a:r>
            <a:endParaRPr lang="en-US" sz="10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легко запомнить пояса Земли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экватора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самое главное: около экватора всегда жарко. Солнце здесь греет сильнее, чем в других частях Земли.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159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дальше, тем прохладнее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отойти от экватора, тепла становится меньше. На карте это видно как переход от жаркого пояса к более спокойному.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0063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Земли живут пояса, где погода меняется по сезонам. Там бывает и тёпло, и прохладно, и даже снежно.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8548" y="1998925"/>
            <a:ext cx="18027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полюсов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всего к полюсам очень холодно. Там солнечные лучи скользят по поверхности, поэтому тепла приходит совсем мало.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тепловых поясах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пояса помогают увидеть, как Земля распределяет тепло. Из-за формы планеты и наклона оси мир получается разным: жарким, умеренным и холодным, а значит, очень интересным.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2026-05-25T16:42:37Z</dcterms:created>
  <dcterms:modified xsi:type="dcterms:W3CDTF">2026-05-25T16:42:37Z</dcterms:modified>
</cp:coreProperties>
</file>