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в литературе: что меняется в человеке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показывает, как герой взрослеет через выбор между эгоизмом и добром.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вы уже умеете сравнивать поступки персонажей и понимать, почему они меняются. Тема переоценки помогает увидеть мотивы выбора: дружба, ответственность, милосердие, уважение к родным и любовь к родной природе.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на уроках литературы в 6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263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чаще всего меняются в литературных героях
</a:t>
            </a:r>
            <a:endParaRPr lang="en-US" sz="2163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отличать настоящую дружбу от желания казаться удобным или «лучше других». После конфликта он начинает ценить верность и поддержку, а не выгодные отношения.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смещается от обиды и упрямства к уважению и благодарности. Когда герой видит заботу близких, ему становится важнее сохранить доверие и не ранить родных словами.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персонаж может скрывать правду ради оправдания. Но опыт показывает последствия: обман разрушает доверие, и герой выбирает честный разговор, даже если это трудно.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«быть правым» не равносильно «поступать правильно». Он берет на себя ответственность за последствия и учится действовать по совести, а не по настроению.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постепенно уступает место пониманию чужой боли. Герой замечает, что поддержка и сочувствие делают поступки достойными, а сила проявляется в уважении к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в сюжете часто начинается после трудного события: потери, болезни, опасности, ссоры, одиночества или несправедливости. Именно в кризисе становится ясно, что для героя важнее всего.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этот перелом, авторы используют образ развилки дороги или взгляд человека, который оглядывается назад после трудного выбора. В такие моменты прежние убеждения проверяются на прочность.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как момент внутреннего перелома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родными часто запускает пересмотр прежних взглядов. Поняв последствия своих слов или решений, герой начинает иначе относиться к заботе, терпению и человеческому достоинству.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 нередко выступает «первой школой» добра, долга и уважения. Родители и старшие родственники задают тон: как говорить, как помогать, как отвечать за поступки.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близкими показывают, какие ценности были заложены в характере героя. Когда он нарушает правила семьи или поступает эгоистично, это становится заметным читателю.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формировании взглядов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школьных текстов (без привязки к одному конкретному сборнику), дата: 2026-05-15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доли обычно приходятся на дружбу, семью и честность: эти темы чаще всего «проверяют» характер героя в решающих сценах.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повторяющиеся ориентиры: чаще всего переоценка ценностей связана с тем, насколько герой способен поддержать другого и оставаться честным.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чаще всего оказываются главными в школьных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влияние сверстников в сюжетах для 6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Сначала: желание «быть как все»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колеблется между дружбой и стремлением выглядеть сильнее. Он может соглашаться на поступки, которые позже окажутся несправедливыми.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выбор в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поддерживают героя или подталкивают к ложному пути. Переоценка начинается, когда дружба требует верности, а не удобства.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ценность проявляется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начинает ценить взаимную помощь выше признания. Он выбирает честность и ответственность, потому что дружба измеряется поступками, а не словами.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текст меняет отношение к поступкам
</a:t>
            </a:r>
            <a:endParaRPr lang="en-US" sz="225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показывает не только событие, но и внутреннее состояние героя: что он думает, боится или стыдится. Так читателю становится понятнее связь между чувством и выбором.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диалоги, мысли и действия автор делает изменение заметным. Мы видим, как герой оправдывает себя, а затем пересматривает причины поступка, иначе общается с людьми и оценивает себя.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особенно важны простые примеры: после ошибки персонаж понимает цену доброты, ответственности или смелости. Читатель учится видеть, что исправление — тоже поступок.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описывает последствия выбора, меняется и наше отношение. Мы начинаем задавать вопросы: что было важнее в тот момент, и как повело героя его собственное решение?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5997" y="1508528"/>
            <a:ext cx="2900206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сюжетов (типовые мотивы)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прежней ценности с новым пониманием помогает увидеть причину изменения и итог опыта.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делает характер глубже: внешняя сила уступает внутренней опоре — уважению, честности и реальной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 после: как меняются взгляды литературного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переоценка ценностей у героя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анализа: событие → переживание → вопрос → сравнение взглядов → изменение поведения, с развилкой из трёх исходов.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1733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74125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в трудной ситуации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герой замечает, что рядом нужны не только слова, но и действия. Дружба становится опорой: он учится ценить присутствие близких и замечать искреннюю заботу.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 поддержка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героя наказывают несправедливо, он может сорваться в обиду или выбрать уважение к людям. Так проявляется честность: важно сохранить достоинство, даже когда виноватым делают тебя.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и внутренний выбор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ситуации болезни герой пересматривает отношение к быту и мелким спорам. Переоценка идет через заботу: он понимает цену терпения, бережного отношения к себе и к тем, кто ухаживает.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ценность здоровья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Оставшись один, персонаж видит последствия своих поступков. Он сравнивает страх или упрямство с тем, как могла помочь доброта, и учится сочувствовать без лишних обещаний.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сочувствие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опасностью герой проверяет, что для него главное. Преодоление страха проявляется в конкретном поступке: он выбирает защиту слабого, а не демонстрацию силы любой ценой.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смелость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литературной ситуации: помощь важнее личной победы
</a:t>
            </a:r>
            <a:endParaRPr lang="en-US" sz="1997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«лучший» и общий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контрольной герой мечтает опередить всех: он повторяет задания, не замечая товарища, который растерялся. Когда выясняется, что тот не успевает из‑за болезни, герой откладывает собственный успех и вместе с классом помогает выполнить часть работы. В разговоре он признаёт цену взаимовыручки.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похвалы — время поддержать
</a:t>
            </a:r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деле герой хочет быть первым: ему важны отличная оценка и внимание со стороны сверстников. Но на репетиции один ученик оступается и получает травму, и команда оказывается под угрозой срыва выступления. Герой выбирает заботу и берёт на себя часть общего дела. Победа становится не личной, а совместной.
</a:t>
            </a:r>
            <a:endParaRPr lang="en-US" sz="12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обучения (качественные источники из школьного анализа); значения даны как условные баллы, без статистики.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поворот запускают не идеи «из головы», а переживания: они быстро проверяют, что герой готов делать на деле, а не только говорить.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воздействуют личный опыт и окружение, убеждения быстрее становятся устойчивыми. Книги помогают осмыслить последствия и сравнить выбор со стороны.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изменение взглядов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ориентиры появляются, когда герой ставит во главу угла хвастовство и желание выглядеть лучше других. Внешняя «правота» заменяет внутреннюю честность, и поступки начинают вести к конфликтам и обидам.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наживе, власти и показной славе делает героя зависимым от результата и мнения окружающих. Он может предать доверие ради выгоды, а затем сталкивается с одиночеством и потерей уважения.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ложные ценности правят характером, герой оправдывает ошибки и боится признать вину. В литературе это обычно заканчивается ссорами, недоверием и тем, что его уже никто не поддерживает.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ценности в художественных произведениях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16575" y="1521533"/>
            <a:ext cx="2668000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 основе анализа произведений школьной программы (без количественной статистики).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устойчивые ценности помогают выбирать достойное решение, а поверхностные — приводят к ошибкам и потерям.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видно: истинные ориентиры дают герою «внутренний компас» и в сложных обстоятельствах ведут к поступкам, которые сохраняют уважение и отношения.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и ложные ориентиры героя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в произведениях для 6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проверка на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угрозы или наказания персонаж сталкивается с выбором: отступить или защитить справедливость. Часто смелость проявляется не в громких словах, а в конкретной помощи.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 совестью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оправдывает свой поступок обидой или упрямством. Внутри нарастает чувство вины, и становится ясно: прежний способ «выигрывать» разрушает дружбу и доверие.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 встреча с добром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переживает утрату, он понимает ценность заботы и человеческого тепла. Это переучивает его: вместо равнодушия приходит уважение к другим и к самому себе.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ориентир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переходит к ответственности, состраданию и уважению. Его поведение становится последовательным: он действует так, как говорил раньше, и учится отвечать за выбор.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ценность настоящая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проверки: устойчивость в трудной ситуации, польза для других и честность поступков.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и читателю изменить взгляд на важное
</a:t>
            </a:r>
            <a:endParaRPr lang="en-US" sz="208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заставляет героя остановиться и понять: поступок был не случайностью, а выбором. Когда он называет причину своего поведения, легче принять ответственность и исправить ошибку.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близкими показывает альтернативу: герой слышит, как его действия выглядят со стороны. Поддержка и доверие помогают увидеть последствия, которые он раньше игнорировал.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поступками людей расширяет «карту примеров». Читатель сравнивает реакции персонажей и замечает, что доброта приносит результат не сразу, но постепенно укрепляет отношения.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художественных произведений важно тем, что в них открыто показаны мысли, мотивы и итоги выбора. Для 6 класса это тренирует умение связывать чувство, поступок и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 типовым сюжетным ситуациям литературы для подростков; численные значения — условные, без измерений.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интерес к внешней оценке уходит, а значимость отношений и ответственности растёт, даже когда герою приходится делать трудный выбор.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взросление в литературе — это перенос фокуса с «я хочу» на «что правильно» и «кого это касается». Так формируется зрелость характера.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приоритеты по мере взросления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делает героя сильнее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 в литературе — путь от ошибки и незрелости к пониманию добра, дружбы, чести и ответственности. В 6 классе это помогает связывать поступки с жизненными выборами и делать достойный шаг.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2026-05-15T03:48:08Z</dcterms:created>
  <dcterms:modified xsi:type="dcterms:W3CDTF">2026-05-15T03:48:08Z</dcterms:modified>
</cp:coreProperties>
</file>