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русской речевой манеры общения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помогает понимать друг друга и сохранять уважение.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речевой этикет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показывает, как культура общения складывается в семье, школе и обществе. На уроках русского языка он помогает лучше понимать диалог, жанры речи, формы «ты» и «вы» и учиться говорить уважительно в разных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вежливой русской речи
</a:t>
            </a:r>
            <a:endParaRPr lang="en-US" sz="2246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начинается с обращения, которое учитывает возраст, роль и отношения между собеседниками. Оно помогает показать внимание к человеку и избежать лишней резкости.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выражений делает речь понятной и помогает избежать двусмысленности. Вежливый человек подбирает слова аккуратно, чтобы не задеть собеседника и не исказить смысл сказанного.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резких слов, насмешек и повышенного тона — важная часть речевой культуры. Даже короткая фраза звучит уважительно, если в ней нет раздражения и пренебрежения.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собеседник не перебивает, даёт договорить и отвечает по существу. Такое поведение показывает интерес к разговору и помогает поддерживать спокойный, содержательный диалог.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«спасибо», «пожалуйста», «извините» и «будьте добры» делают речь мягче. Они помогают строить доброжелательные отношения в школе, дома и в общении с незнакомыми людьми.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как начало общения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открывает общение и сразу задаёт его тон. Формулы «здравствуйте», «доброе утро», «добрый день» и «добрый вечер» помогают начать разговор спокойно и доброжелательно.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готовности к диалогу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здоровается, он показывает, что готов говорить и уважает собеседника. Это особенно важно, если разговор начинается неожиданно или проходит в официальной обстановке.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приветствие нужно при входе, перед вопросом учителю, при обращении к однокласснику или взрослому. Оно помогает избежать неловкости и делает общение более организованным.
</a:t>
            </a:r>
            <a:endParaRPr lang="en-US" sz="929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настрой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приветствие создаёт ощущение дружелюбия и спокойствия. Если начать разговор вежливо, дальше проще задать вопрос, попросить о помощи или продолжить беседу.
</a:t>
            </a:r>
            <a:endParaRPr lang="en-US" sz="9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2681"/>
            <a:ext cx="4000500" cy="19002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обращения зависит от ситуации, возраста собеседника и степени знакомства. Она помогает выбрать правильный тон и показать уважение.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форму обращения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показывает уровень уважения и характер отношений: чем менее близки люди, тем более официальной становится форма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нормами русского речевого этикета в школьном и повседневном общении.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показана условно, чтобы сравнить роль формул в обычном разговоре и школьном общении.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формулы речевого этикета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благодарность нужны чаще всего; просьба и извинение встречаются реже, но особенно важны для поддержания доброжелательности.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норм речевого этикета русского языка; условная схема для сравнения частоты употребления.
</a:t>
            </a:r>
            <a:endParaRPr lang="en-US" sz="5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отчество в русском общении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отчество используют, когда нужно подчеркнуть уважение к взрослому человеку. Такая форма обращения звучит вежливо и подходит для разговора с учителем, врачом или руководителем.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имя и отчество особенно важны при обращении к учителю, библиотекарю или другому взрослому. Они помогают сохранить деловой тон и показывают серьёзное отношение к разговору.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учреждениях и на собраниях такая форма обращения делает речь точнее и спокойнее. Она помогает избежать фамильярности и поддерживает правила культурного общения.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отчество не только называют человека, но и выражают признание его возраста, опыта и статуса. Поэтому эта форма остаётся важной частью русской речевой традиции.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вежливый разговор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речевого этикета в русском общении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интонация меняет смысл слов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дружелюбно, строго или насмешливо. Смысл меняется не только из-за слов, но и из-за того, как именно их произносят.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Ровная, неторопливая речь воспринимается легче и приятнее. Когда человек говорит спокойно, собеседнику проще понять мысль и не почувствовать раздражения или давления.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просьбах особенно важны мягкая интонация и вежливые слова. Они делают обращение менее резким и помогают сохранить доброжелательный тон даже в обычной школьной ситуации.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 не 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голос редко делает речь убедительнее. Он, наоборот, мешает диалогу, потому что вызывает напряжение и может обидеть собеседника даже при правильных словах.
</a:t>
            </a:r>
            <a:endParaRPr lang="en-US" sz="11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 силе слова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«Слово не воробей, вылетит — не поймаешь» напоминает, что сказанное нельзя вернуть. Она учит думать перед тем, как говорить, особенно если речь может кого-то задеть.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«Доброе слово и кошке приятно» подчёркивает силу мягкой и внимательной речи. Вежливые слова помогают поддерживать доверие, мир и хорошее настроение в общении.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точной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«Язык до Киева доведёт» говорит о том, что умение спрашивать, объяснять и разговаривать помогает находить путь и решать трудные ситуации без споров и грубости.
</a:t>
            </a:r>
            <a:endParaRPr lang="en-US" sz="11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особенно полезны в просьбах: они делают речь мягче и помогают избежать резкости в разговоре.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звучать вежливо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человек использует вежливые слова, тем легче ему поддерживать доброжелательный и уважительный тон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русского языка и наблюдениям за речевым этикетом; без числовой статистики.
</a:t>
            </a:r>
            <a:endParaRPr lang="en-US" sz="5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556533"/>
            <a:ext cx="4039800" cy="14436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способы выражать уважение, сохраняя общий смысл культурного общения.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 современные формы общения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 меняются, но цель остаётся прежней: показать внимание, уважение и готовность к вежливому разговору.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традиционных и современных форм речевого этикета в русском языке.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и официальная речь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речь обычно свободнее: в ней больше эмоций, коротких реплик и личных обращений.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важно говорить яснее и спокойнее, особенно при обращении к учителю или во время ответа.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учреждении чаще выбирают полные предложения, нейтральные слова и форму «вы», чтобы подчеркнуть уважение.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речи зависит от возраста собеседника, степени близости и цели разговора: спросить, попросить или сообщить.
</a:t>
            </a:r>
            <a:endParaRPr lang="en-US" sz="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русский язык встречает гостя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в дом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часто встречают гостя словами приглашения и заботы: просят пройти, присесть, попробовать угощение. Такие фразы сразу создают спокойную и тёплую атмосферу, в которой человеку легко чувствовать себя желанным и не стесняться.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за одним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семейных встречах и праздниках гостеприимство слышно в самой речи: «угощайтесь», «берите ещё», «чувствуйте себя как дома». Эти выражения показывают внимание к каждому человеку и помогают сделать общение дружелюбным и открытым.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спор уважительно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несогласия к спокойному и корректному итогу.
</a:t>
            </a:r>
            <a:endParaRPr lang="en-US" sz="9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реплика звучит неприятно, если сказана резко, без приветствия и без внимания к собеседнику.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речевой этикет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чаще связаны не с содержанием, а с тоном, очередностью реплик и отсутствием вежливых формул.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нормам речевого этикета, изучаемым в школьном курсе русского языка; без статистической выборки.
</a:t>
            </a:r>
            <a:endParaRPr lang="en-US" sz="5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в литературе и кино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 реплике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помогает понять героя без длинного описания: вежливость, резкость или осторожность сразу показывают его привычки, воспитание и отношение к окружающим.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обращения часто отражают возраст персонажа, его окружение и положение в обществе. Поэтому речь ученика, взрослого и пожилого человека звучит по-разному.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Уважительные ответы, мягкие отказы и точные вопросы делают разговор естественным. В таких сценах особенно заметно, как слово влияет на атмосферу общения.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образцы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сохранила много примеров культурной речи. Они показывают, как можно спорить, просить, благодарить и не терять достоинства в разговоре.
</a:t>
            </a:r>
            <a:endParaRPr lang="en-US" sz="11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в цифровом общении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звучит вежливее, если в нём есть обращение или приветствие. Это помогает сразу настроить собеседника на спокойный разговор.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важно избегать двусмысленности, сокращать лишнее и следить за грамотностью. Понятный текст экономит время и уменьшает риск недоразумений.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заменяйте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Смайлики и короткие ответы не могут заменить слова «спасибо», «пожалуйста» и «извините». Эти формулы нужны и в переписке, и в устном общении.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общении со взрослыми, учителями и незнакомыми людьми особенно важно соблюдать уважительный тон, не использовать грубых выражений и не писать слишком резко.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2681"/>
            <a:ext cx="4000500" cy="19002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правило помогает общению и какой результат оно даёт в повседневной речи.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культурного общения в школе и дома
</a:t>
            </a:r>
            <a:endParaRPr lang="en-US" sz="285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речь строится на простых привычках: внимании, уважении и точном выборе слов. Именно они делают общение спокойным и результативным.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правил речевого поведения по школьному курсу русского языка.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речевая манера общения учит говорить так, чтобы собеседнику было спокойно и понятно. Вежливые слова, уважительный тон и внимательное слушание помогают сохранять доверие в любой ситуации.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речевая манера: уважение в слове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2026-05-28T08:48:56Z</dcterms:created>
  <dcterms:modified xsi:type="dcterms:W3CDTF">2026-05-28T08:48:56Z</dcterms:modified>
</cp:coreProperties>
</file>