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86145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 Иванович Фонвизин: писатель, который смеялся над пороками
</a:t>
            </a:r>
            <a:endParaRPr lang="en-US" sz="2844" dirty="0"/>
          </a:p>
        </p:txBody>
      </p:sp>
      <p:sp>
        <p:nvSpPr>
          <p:cNvPr id="5" name="Text 1"/>
          <p:cNvSpPr txBox="1"/>
          <p:nvPr/>
        </p:nvSpPr>
        <p:spPr>
          <a:xfrm>
            <a:off x="2948900" y="15336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372600" y="293639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Просвещения, разоблачавший невежество, грубость и безнравственность.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и литература XVIII века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писал в эпоху перемен, когда в России развивались театр, образование и общественная мысль. Его комедии показывают, как невежество и произвол разрушают человека и общество.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ранние годы писателя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1745 — рождение в Москве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появился на свет в дворянской семье и с детства рос в среде, где ценили образование и чтение.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Московском университете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он познакомился с литературой, языками и европейской культурой, которые расширили его кругозор.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интерес к театру и сатире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Юношеские впечатления сформировали его внимание к речи, характерам людей и смешным сторонам общественной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Фонвизина и детали его эпохи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Облик писателя XVIII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Фонвизина легко представить в духе XVIII века: парик, камзол, строгая осанка и сдержанный взгляд. Такой образ подчёркивает его принадлежность к образованному дворянству.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культурной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перо, свеча и театральная афиша помогают связать писателя с миром просвещения и сцены. Эти детали показывают, что литература и театр были важной частью его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2850" y="1863430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6600" y="1854617"/>
            <a:ext cx="198300" cy="176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 литературное становление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при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чиновником познакомила Фонвизина с канцелярскими правилами, придворными обычаями и речью людей разных кругов.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европейских текстов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переводил пьесы и сатирические произведения, внимательно изучая приёмы французской комедии и театрального диалога.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Служебный опыт помог ему точно замечать характеры, бытовые привычки и смешные стороны поведения окружающих.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собственным пьесам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наблюдений и переводов вырос его узнаваемый стиль: живые сцены, меткие реплики и острая сатира.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Фонвизина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показывает, как Фонвизин соединял сатиру, общественную мысль и интерес к воспитанию человека.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тексты связаны с сатирой и общественными вопросами, а главная тема автора — воспитание и нравственность.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Д. И. Фонвизина; даты по общепринятой литературной хронологии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«Бригадир»: комедия о модах и нравственных слабостях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«Бригадире» Фонвизин высмеивает дворян, которые слепо копируют французские манеры, но остаются духовно пустыми и грубыми.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построена на острых диалогах и узнаваемых бытовых сценах, поэтому современники легко узнавали в героях реальные привычки своего общества.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пьесы показал, что сатира может быть не только смешной, но и очень точной в оценке человеческих недостатков.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речевых партий в «Недоросле»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кто сильнее влияет на развитие конфликта и выражает главные идеи пьесы.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говорят персонажи, связанные с основным спором о воспитании, власти и нравственном выборе.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реплик по тексту комедии «Недоросль»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комедии «Недоросль»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Митрофан — не просто ленивый юноша, а результат неправильного воспитания, при котором нет ни труда, ни уважения к знаниям.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«недоросль» после выхода комедии стало обозначать человека, который не желает взрослеть, учиться и отвечать за свои поступки.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показывает, что личные пороки связаны с устройством дворянского быта, а значит, проблема касается не одного героя, а всей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«Недоросле»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семейный конфликт перерастает в спор о власти, воспитании и справедливости.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Стародум как носитель авторской позиции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спокойствие, строгий вид и уважение к образованию делают его нравственным ориентиром пьесы. Через его речи Фонвизин ясно показывает, как должен мыслить достойный человек.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Стародум говорит от имени разума и совести: он напоминает, что человека оценивают по чести, долгу и поступкам, а не по богатству, происхождению или власти.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комизм Фонвизина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строит реплики так, чтобы герои говорили живо и по-разному: короткие фразы, разговорные слова и резкие ответы сразу раскрывают характеры.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часто рождается из несоответствия между словами и делами: персонажи хвастаются, спорят, ошибаются и сами невольно выставляют себя смешными.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выразительность создают пословицы, повторы и грубоватые шутки. Они делают сцену узнаваемой и помогают запомнить важные мысли без длинных объяснений.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Говорящие фамилии и сатирические детали усиливают впечатление: уже по имени зритель понимает, кто перед ним — честный человек, невежда или самодур.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570" y="914638"/>
            <a:ext cx="7918909" cy="26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Говорящие фамилии в «Недоросле»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Фамилии героев помогают сразу понять их характер и роль в комедии.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работают как краткая характеристика: они сразу задают отношение к герою и делают сатиру более острой.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Д. И. Фонвизина «Недоросль»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Фонвизина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тесно связаны между собой: вопрос воспитания у Фонвизина почти всегда приводит к разговору о нравственности и ответственности перед другими людьми.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воспитание и невежество; именно они запускают конфликты и определяют авторскую оценку героев.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Д. И. Фонвизина «Бригадир», «Недоросль», публицистике и письмам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863" y="1660675"/>
            <a:ext cx="146025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3125" y="3436679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9894" y="1588838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5725" y="3170330"/>
            <a:ext cx="198300" cy="158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и идеи русского Просвещения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верил, что человек должен думать самостоятельно и отличать добро от зла. Для него разум был не модным словом, а основой правильной жизни и честного выбора.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сатира была направлена не только на смех, но и на исправление нравов. Поэтому Фонвизина помнят как писателя, который служил обществу своим словом.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считал учение необходимым для дворянина и любого порядочного человека. Знания, по его мнению, помогают понимать мир, уважать других и не попадать во власть невежества.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резко осуждал произвол и жестокость. Он показывал, что без закона и совести сильный легко обижает слабого, а общество теряет порядок и доверие.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Фонвизина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стал одним из первых писателей, кто сделал бытовую комедию о реальной жизни дворянского дома. Он показал повседневные нравы без украшения и прикрас.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пьесы доказали, что театр может говорить о серьезных проблемах: воспитании, власти, семейных отношениях и честности. Смех у Фонвизина всегда связан с оценкой поступков.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его сатирическую традицию продолжили Грибоедов и Гоголь. Поэтому Фонвизина считают важной фигурой, открывшей новые возможности русской комедии и общественной критики.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предметы, связанные с Фонвизиным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сцена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темной сцене — тяжелые занавесы, деревянные кулисы и мягкий свет свечей. Здесь легко представить первые постановки «Недоросля», где зрители смеялись, узнавая знакомые нравы и семейные споры XVIII века.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Писательский кабинет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рукопись, перо и раскрытая книга. Такой интерьер помогает увидеть Фонвизина не только как драматурга, но и как внимательного наблюдателя, который тщательно продумывал каждую реплику и образ.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Простаковых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глазами — дворянская усадьба с тяжелой мебелью, строгими комнатами и напряженной атмосферой. Именно в таком пространстве особенно заметен конфликт вокруг Софьи, воспитания и власти в семье.
</a:t>
            </a:r>
            <a:endParaRPr lang="en-US" sz="109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Фонвизин остается понятным современным школьникам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говорит о вещах, которые школьники видят каждый день: о споре, честности, уважении и привычке оправдывать собственную лень.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комедии легко узнаются в школьной жизни, потому что показывают, как поведение влияет на отношения и успех.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комедиям Д. И. Фонвизина и их школьному восприятию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писатель тяжело болел, однако продолжал думать о литературе и обществе. Его короткая жизнь не помешала ему стать классиком русской сатиры.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сведения о Д. И. Фонвизине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умер в этом году в Петербурге, оставив небольшое, но очень влиятельное наследие.
</a:t>
            </a:r>
            <a:endParaRPr lang="en-US" sz="2088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Фонвизин важен для русской литературы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показал, что комедия может не только смешить, но и воспитывать. Его пьесы помогают понять, почему честь, образование и ответственность важны и сегодня.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2026-05-23T02:34:36Z</dcterms:created>
  <dcterms:modified xsi:type="dcterms:W3CDTF">2026-05-23T02:34:36Z</dcterms:modified>
</cp:coreProperties>
</file>