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image" Target="../media/image-12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4. Festivals and celebrations: why people celebrate
</a:t>
            </a:r>
            <a:endParaRPr lang="en-US" sz="3575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 разных странах, слова темы и простые английские фразы.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торжества: что это такое?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или торжество помогает отметить важное событие, время года, традицию или достижение. В этом разделе мы узнаем, как говорить о таких днях по-английски и приводить простые примеры из жизни и культуры разных стран.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5161" y="3245638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1161" y="3245638"/>
            <a:ext cx="403725" cy="46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9974" y="3280738"/>
            <a:ext cx="440100" cy="391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6474" y="1453655"/>
            <a:ext cx="440100" cy="4401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13474" y="1453655"/>
            <a:ext cx="440100" cy="4401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Festival and celebration words in English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темы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festival, celebration, holiday и party помогают назвать разные виды праздников. Они часто встречаются в текстах, диалогах и заданиях, когда нужно говорить о традициях и радостных событиях.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сочетания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запоминать выражения have a party, wear a costume, light candles, give a present и decorate the room. Они помогают быстро составлять понятные предложения об обычных праздниках.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и украшения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costume, decorations, candles и fireworks связаны с внешним видом праздника. Они помогают описывать, как люди украшают комнаты, выбирают одежду и создают праздничное настроение.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движение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music, dance, song и parade показывает, что праздник часто слышно и видно. Эти слова подходят для описания концертов, шествий и весёлых общих действий.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Приглашения и подарки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invite, give и receive описывают приглашение и обмен подарками. С ними легко строить простые фразы: invite friends, give a present, receive a card.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Birthday party: a familiar celebration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9500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праздник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59500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 — самый понятный пример праздника для школьников. Его легко описать по-английски, потому что обычно все знают основные детали: торт, гости, подарки и игры.
</a:t>
            </a:r>
            <a:endParaRPr lang="en-US" sz="700" dirty="0"/>
          </a:p>
        </p:txBody>
      </p:sp>
      <p:sp>
        <p:nvSpPr>
          <p:cNvPr id="15" name="Text 4"/>
          <p:cNvSpPr txBox="1"/>
          <p:nvPr/>
        </p:nvSpPr>
        <p:spPr>
          <a:xfrm>
            <a:off x="7263050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7263050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Подходящее изображение для этого слайда — детский день рождения с тортом, воздушными шарами и подарками. Такая картинка сразу помогает понять тему и новые слова.
</a:t>
            </a:r>
            <a:endParaRPr lang="en-US" sz="700" dirty="0"/>
          </a:p>
        </p:txBody>
      </p:sp>
      <p:sp>
        <p:nvSpPr>
          <p:cNvPr id="17" name="Text 6"/>
          <p:cNvSpPr txBox="1"/>
          <p:nvPr/>
        </p:nvSpPr>
        <p:spPr>
          <a:xfrm>
            <a:off x="5562162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атмосфера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5562162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дня рождения обычно связан с общением, смехом и хорошим настроением. Он показывает, как celebration объединяет друзей и делает обычный день особенным.
</a:t>
            </a:r>
            <a:endParaRPr lang="en-US" sz="700" dirty="0"/>
          </a:p>
        </p:txBody>
      </p:sp>
      <p:sp>
        <p:nvSpPr>
          <p:cNvPr id="19" name="Text 8"/>
          <p:cNvSpPr txBox="1"/>
          <p:nvPr/>
        </p:nvSpPr>
        <p:spPr>
          <a:xfrm>
            <a:off x="3861275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3861275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такой день часто говорят: Happy birthday! , Have a great day! и Make a wish! Это короткие и вежливые фразы, которые легко запомнить и использовать.
</a:t>
            </a:r>
            <a:endParaRPr lang="en-US" sz="700" dirty="0"/>
          </a:p>
        </p:txBody>
      </p:sp>
      <p:sp>
        <p:nvSpPr>
          <p:cNvPr id="21" name="Text 10"/>
          <p:cNvSpPr txBox="1"/>
          <p:nvPr/>
        </p:nvSpPr>
        <p:spPr>
          <a:xfrm>
            <a:off x="2160387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детали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2160387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birthday party часто бывают cake, candles, balloons, presents, friends, games and music. Эти слова помогают назвать то, что дети видят и делают на празднике.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people do at celebrations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редко состоят только из одного занятия: обычно люди одновременно едят, общаются, слушают музыку и участвуют в играх.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 школьников особенно заметны еда, подарки, музыка и игры: именно они создают основную праздничную атмосферу.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тема Unit 4; обобщение типичных праздничных действий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763100" cy="5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Famous celebrations in English-speaking countries
</a:t>
            </a:r>
            <a:endParaRPr lang="en-US" sz="2492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7238025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больших календарных дат, в англоязычных странах часто отмечают birthday parties и school events. Такие праздники понятны детям, потому что похожи на их собственный опыт.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238025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and family events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32250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Christmas — один из самых известных праздников в Великобритании и США. Его связывают с tree, cards, gifts и family dinner, поэтому он особенно важен для семейных традиций.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32250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Christmas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133694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Halloween отмечают 31 October. Люди используют costumes, pumpkins и фразу trick or treat, а сам праздник часто связан с играми, сладостями и переодеванием.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133694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Halloween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3835138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Thanksgiving известен семейным ужином и словами gratitude. В этот день люди собираются вместе, благодарят друг друга и делятся особой праздничной едой.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3835138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Thanksgiving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5536581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Easter часто связывают с весной, семейными встречами и праздничными символами. Для учеников важно уметь назвать праздник и рассказать о нём простыми словами.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5536581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Easter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90561"/>
            <a:ext cx="3938100" cy="35919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Christmas in the UK and the USA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688750" y="1484900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Christmas tree — один из самых узнаваемых символов праздника. Его украшают игрушками, огнями и верхушкой, а рядом часто ставят подарки для семьи.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688762" y="1271050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символ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88750" y="4438050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часто завершается family dinner, где люди проводят время вместе. Именно общение за столом делает Christmas важным не только как событие, но и как традицию.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688762" y="4224200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ужин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688750" y="2961475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Santa Claus помогает создать праздничное настроение и связан с детскими ожиданиями. Его образ часто появляется в книгах, фильмах и рождественских украшениях.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688762" y="2747625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Santa Claus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688750" y="2223177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Рождество люди обмениваются gifts и cards, чтобы поздравить друг друга. Это простой и тёплый способ показать внимание и поддержать семейную традицию.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688762" y="2009325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 открытки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4688750" y="3699756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families decorate their homes with lights and stockings. Такие детали делают праздник ярким и помогают ученикам запомнить новую лексику, связанную с Christmas.
</a:t>
            </a:r>
            <a:endParaRPr lang="en-US" sz="700" dirty="0"/>
          </a:p>
        </p:txBody>
      </p:sp>
      <p:sp>
        <p:nvSpPr>
          <p:cNvPr id="21" name="Text 11"/>
          <p:cNvSpPr txBox="1"/>
          <p:nvPr/>
        </p:nvSpPr>
        <p:spPr>
          <a:xfrm>
            <a:off x="4688762" y="3485900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уют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1865" y="1175216"/>
            <a:ext cx="4436169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three celebrations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три знакомых праздника и какие детали помогают их легко узнать.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праздника свои символы и время, но все они связаны с радостью, общением и общими действиями.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тема Unit 4 и общие культурные традиции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people prepare for a celebration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 к празднику по теме Unit 4.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750" y="3282462"/>
            <a:ext cx="483000" cy="55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5400" y="3324462"/>
            <a:ext cx="5265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3950" y="3282462"/>
            <a:ext cx="414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2800" y="1442174"/>
            <a:ext cx="414000" cy="55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60600" y="1442174"/>
            <a:ext cx="483000" cy="552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 food for festivals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9858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Birthday cake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Birthday cake is one of the clearest examples of special food. It often has candles, and children make a wish before the celebration continues with friends and family.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9012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tradition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2754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 food often becomes part of family life and is remembered from year to year. It helps people connect food, celebration and tradition in one simple idea.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39435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Easter eggs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3177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Easter eggs are connected with spring and family traditions. They can be part of games, decorations or a festive meal, so they are easy to remember.
</a:t>
            </a:r>
            <a:endParaRPr lang="en-US" sz="1000" dirty="0"/>
          </a:p>
        </p:txBody>
      </p:sp>
      <p:sp>
        <p:nvSpPr>
          <p:cNvPr id="22" name="Text 8"/>
          <p:cNvSpPr txBox="1"/>
          <p:nvPr/>
        </p:nvSpPr>
        <p:spPr>
          <a:xfrm>
            <a:off x="5422350" y="1442275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Halloween treats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4796550" y="2109700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Halloween treats are usually sweet and fun to share. They match costumes, lanterns and the trick or treat tradition, which makes the holiday especially attractive for children.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2464650" y="1442275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Holiday meal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1838850" y="2109700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Christmas dinner, Thanksgiving turkey and other holiday meals bring people together at the table. Such food makes the celebration feel different from an обычный day.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Favourite things at a party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игры и музыка делают праздник самым запоминающимся. Подарки и украшения тоже важны, но чаще всего дети прежде всего ждут весёлого общения.
</a:t>
            </a:r>
            <a:endParaRPr lang="en-US" sz="1553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воспринимается как набор совместных радостных занятий, а не как одно действие. На первом месте — еда, игры и музыка.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теме Unit 4; условные данные для иллюстрации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974" y="3256288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2974" y="3300298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9974" y="3300298"/>
            <a:ext cx="440100" cy="35208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84661" y="1443005"/>
            <a:ext cx="403725" cy="461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31661" y="1443005"/>
            <a:ext cx="403725" cy="461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Music, dance and costumes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задаёт настроение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праздниках музыка помогает почувствовать радость и движение. Люди слушают песни, хлопают в ладоши и поют вместе, поэтому событие становится живым и запоминающимся.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действий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полезны глаголы sing, dance, wear, enjoy, listen и clap. С ними легко строить простые предложения о том, что происходит на празднике.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делают праздник ярче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Colourful clothes and costumes сразу показывают, что день особенный. На парадах и тематических вечеринках костюм помогает выразить тему праздника и создать настроение.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 и участие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слушают, поют и хлопают, они становятся частью общего действия. Это важная часть праздника, потому что все чувствуют себя вместе.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объединяют людей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часто появляются на школьных концертах, фестивалях и семейных торжествах. Простые движения легко повторять, поэтому участвовать могут и дети, и взрослые.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Halloween as a fun festival for children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9500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и время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59500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Halloween отмечают 31 October. Это осенний праздник, который хорошо запоминается детям благодаря ярким цветам, вечерним огням и необычной атмосфере.
</a:t>
            </a:r>
            <a:endParaRPr lang="en-US" sz="700" dirty="0"/>
          </a:p>
        </p:txBody>
      </p:sp>
      <p:sp>
        <p:nvSpPr>
          <p:cNvPr id="15" name="Text 4"/>
          <p:cNvSpPr txBox="1"/>
          <p:nvPr/>
        </p:nvSpPr>
        <p:spPr>
          <a:xfrm>
            <a:off x="7263050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праздник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7263050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Halloween детям важно быть рядом со взрослыми, особенно вечером. Тогда костюмы, фонарики и игры остаются весёлыми, но безопасными.
</a:t>
            </a:r>
            <a:endParaRPr lang="en-US" sz="700" dirty="0"/>
          </a:p>
        </p:txBody>
      </p:sp>
      <p:sp>
        <p:nvSpPr>
          <p:cNvPr id="17" name="Text 6"/>
          <p:cNvSpPr txBox="1"/>
          <p:nvPr/>
        </p:nvSpPr>
        <p:spPr>
          <a:xfrm>
            <a:off x="5562162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 и угощения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5562162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Sweets и Halloween treats — важная часть праздника. Для детей это один из самых приятных моментов, потому что он связан с подарками и весёлым ожиданием.
</a:t>
            </a:r>
            <a:endParaRPr lang="en-US" sz="700" dirty="0"/>
          </a:p>
        </p:txBody>
      </p:sp>
      <p:sp>
        <p:nvSpPr>
          <p:cNvPr id="19" name="Text 8"/>
          <p:cNvSpPr txBox="1"/>
          <p:nvPr/>
        </p:nvSpPr>
        <p:spPr>
          <a:xfrm>
            <a:off x="3861275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Trick or treat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3861275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ходят от дома к дому и говорят trick or treat. Эта традиция делает праздник похожим на игру и помогает использовать простые английские слова в жизни.
</a:t>
            </a:r>
            <a:endParaRPr lang="en-US" sz="700" dirty="0"/>
          </a:p>
        </p:txBody>
      </p:sp>
      <p:sp>
        <p:nvSpPr>
          <p:cNvPr id="21" name="Text 10"/>
          <p:cNvSpPr txBox="1"/>
          <p:nvPr/>
        </p:nvSpPr>
        <p:spPr>
          <a:xfrm>
            <a:off x="2160387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символы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2160387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Тыквы, фонарики, маски и костюмы делают Halloween узнаваемым. Эти предметы помогают показать, что праздник связан с игрой, фантазией и переодеванием.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celebrations happen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часто показывает масштаб праздника: дома отмечают уютно, а на улице или в парке проводят более шумные и большие события.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школа — самые привычные места, но улица, парк и зал позволяют проводить парады, концерты и большие фестивали.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теме Unit 4; условные данные для иллюстрации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0235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phrases for talking about celebrations in English
</a:t>
            </a:r>
            <a:endParaRPr lang="en-US" sz="2407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042800" y="1565450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Happy birthday! и Happy New Year! помогают поздравлять людей в знакомых ситуациях. Их легко запомнить и использовать в коротком разговоре или открытке.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042800" y="1353500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42800" y="4436400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говорит I like праздники, он может добавить, какие именно события нравятся ему больше всего. Это помогает строить собственные высказывания, а не только повторять образцы.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042800" y="4224450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выбор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042800" y="3000925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They decorate the room, She gets a present и We sing songs описывают действия на празднике. Они помогают говорить о событиях простыми словами в Present Simple.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1042800" y="2788975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люди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05825" y="2283188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Let’s celebrate! и We have a party показывают, что праздник начинается с приглашения и совместного решения встретиться. Такие фразы часто звучат в классе и дома.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05825" y="2071238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Приглашения и планы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505825" y="3718663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Have a nice day! подходит для дружелюбного общения, когда хочется пожелать хорошего настроения. Это короткая и вежливая формула, полезная в повседневной речи.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505825" y="3506712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2903"/>
            <a:ext cx="4814700" cy="19754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Traditions and modern celebrations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праздничные формы меняются со временем, но смысл поздравления, общения и радости остаётся тем же.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варианты часто удобнее и быстрее, но выполняют ту же функцию: передают внимание, создают настроение и отмечают важное событие.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 everyday celebration practices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 rules during celebrations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7213" y="1484900"/>
            <a:ext cx="5024228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людных местах важно не отходить от взрослых. Так легче не потеряться и быстрее получить помощь, если рядом много людей или шумная программа.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07228" y="1271050"/>
            <a:ext cx="502422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рядом со взрослыми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59388" y="4438050"/>
            <a:ext cx="5024228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должен быть не только красивым, но и удобным. Если он не мешает ходить, видеть и двигаться, праздник проходит спокойно и без лишних проблем.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3559403" y="4224200"/>
            <a:ext cx="502422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удобный костюм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2133301" y="2961475"/>
            <a:ext cx="5024228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праздник проходит в большом парке, на улице или в торговом центре, заранее договоритесь о месте встречи. Это помогает, если кто-то потерялся.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2133316" y="2747625"/>
            <a:ext cx="502422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Знай место встречи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1420257" y="2223177"/>
            <a:ext cx="5024228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трогай фейерверки и держи руки подальше от свечей. Огонь на празднике красивый, но требует внимания и строгих правил безопасности.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1420272" y="2009325"/>
            <a:ext cx="502422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 огнём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2846345" y="3699756"/>
            <a:ext cx="5024228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парадов и уличных праздников нужно смотреть на машины и переходить дорогу только безопасно. Шум и движение могут отвлекать, поэтому внимание особенно важно.
</a:t>
            </a:r>
            <a:endParaRPr lang="en-US" sz="800" dirty="0"/>
          </a:p>
        </p:txBody>
      </p:sp>
      <p:sp>
        <p:nvSpPr>
          <p:cNvPr id="19" name="Text 11"/>
          <p:cNvSpPr txBox="1"/>
          <p:nvPr/>
        </p:nvSpPr>
        <p:spPr>
          <a:xfrm>
            <a:off x="2846360" y="3485900"/>
            <a:ext cx="502422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 дорогой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choose a present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подарка для друга, одноклассника или члена семьи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347862"/>
            <a:ext cx="526500" cy="42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5400" y="3324462"/>
            <a:ext cx="5265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7700" y="3295212"/>
            <a:ext cx="526500" cy="526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6550" y="1454924"/>
            <a:ext cx="526500" cy="526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60600" y="1442174"/>
            <a:ext cx="483000" cy="552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all celebrations have in common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9858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вместе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почти всегда собирает семью, друзей или одноклассников. Совместное время делает событие важным, потому что люди общаются, поздравляют друг друга и делят радость.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9012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 память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2754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celebration связано с важным моментом: днём рождения, школой, сезоном или семейной традицией. Поэтому праздник не только весёлый, но и запоминающийся.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39435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движение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3177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танцы и хлопки делают праздник живым. Они помогают участникам чувствовать настроение события и легко показывают, что день действительно особенный.
</a:t>
            </a:r>
            <a:endParaRPr lang="en-US" sz="1000" dirty="0"/>
          </a:p>
        </p:txBody>
      </p:sp>
      <p:sp>
        <p:nvSpPr>
          <p:cNvPr id="22" name="Text 8"/>
          <p:cNvSpPr txBox="1"/>
          <p:nvPr/>
        </p:nvSpPr>
        <p:spPr>
          <a:xfrm>
            <a:off x="5422350" y="1442275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 добрые слова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4796550" y="2109700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Gifts, открытки и пожелания показывают внимание к людям. Даже простое kind word делает праздник приятнее, потому что в центре внимания оказывается человек.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2464650" y="1442275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угощения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1838850" y="2109700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многих праздниках есть special food, сладости или семейный ужин. Еда помогает создать тёплую атмосферу и часто становится частью традиции, которую ждут каждый год.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4: festivals and celebrations in English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разделе ученики познакомились с лексикой, фразами и примерами праздников, которые помогают говорить о традициях, подарках, еде, музыке и радостных событиях по-английски.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2026-05-30T13:39:14Z</dcterms:created>
  <dcterms:modified xsi:type="dcterms:W3CDTF">2026-05-30T13:39:14Z</dcterms:modified>
</cp:coreProperties>
</file>