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Past Events: как говорить о прошедших событиях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прошлом точно и уверенно.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события нужны в рассказах о каникулах, поездках, семейных новостях и школьных историях. Чтобы не путать времена, важно понимать, когда действие завершилось, когда оно длилось и связан ли результат с настоящим.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говорить о прошлом в 7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завершённые действия в прошлом
</a:t>
            </a:r>
            <a:endParaRPr lang="en-US" sz="2656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действие произошло и полностью закончилось в прошлом: yesterday, last summer, two days ago, in 2024. Это время помогает сообщать о фактах и последовательности событий.
</a:t>
            </a:r>
            <a:endParaRPr lang="en-US" sz="1331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обычно используется вторая форма глагола: played, visited, went, saw. Для правильных глаголов форма часто предсказуема, а у неправильных её нужно запоминать.
</a:t>
            </a:r>
            <a:endParaRPr lang="en-US" sz="1331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и вопросах появляется did: did not + начальная форма, Did + подлежащее + начальная форма. Поэтому после did основной глагол не меняется.
</a:t>
            </a:r>
            <a:endParaRPr lang="en-US" sz="14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 для Past Simple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маркеры времени помогают понять, что действие относится к завершённому прошлому.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времени часто сразу подсказывает выбор Past Simple и помогает построить понятный рассказ.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Past Simple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 в прошедшем времени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verbs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образуют Past Simple с помощью окончания -ed: play — played, visit — visited, clean — cleaned. Это самый удобный и предсказуемый способ.
</a:t>
            </a:r>
            <a:endParaRPr lang="en-US" sz="1489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 verbs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меняют форму по-особому: go — went, see — saw, have — had, take — took. Их нужно запоминать отдельно, потому что общего правила нет.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особенно часто встречаются go, come, make, get, have, do, see, say. Именно эти глаголы чаще всего становятся источником ошибок.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 важно не только помнить форму глагола, но и замечать, нужен ли Past Simple вообще. Ошибка часто связана не с переводом, а с выбором времени.
</a:t>
            </a:r>
            <a:endParaRPr lang="en-US" sz="14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Past Simple встречаются чаще всего
</a:t>
            </a:r>
            <a:endParaRPr lang="en-US" sz="26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формы появляются неравномерно: чаще всего встречаются предсказуемые правильные глаголы и короткие формы вопросов и отрицаний.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доминируют по количеству, а did и did not выделяются как служебные формы, нужные для вопроса и отрицания.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темы Past Simple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в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шаги построения утверждения, отрицания и вопроса.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while: два действия в прошлом
</a:t>
            </a:r>
            <a:endParaRPr lang="en-US" sz="311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описывается действие, которое длилось дольше: человек шёл, делал уроки, читал или смотрел фильм. Это создаёт фон для другого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прерывания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короткое действие, которое произошло в этот момент и могло прервать процесс. Для этого часто используется when.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 одновременно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два длительных действия, подходит while. Так рассказ становится точнее и помогает увидеть, что происходило одновременно.
</a:t>
            </a:r>
            <a:endParaRPr lang="en-US" sz="13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действие в процессе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образуется с помощью was/were + глагол с окончанием -ing. Эта форма показывает, что действие не было завершено в конкретный момент прошлого.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передаёт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описывать фон, атмосферу и процесс, который уже был в развитии. Оно особенно полезно в рассказах, где важно показать длительность действия.
</a:t>
            </a:r>
            <a:endParaRPr lang="en-US" sz="1322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8 p.m. I was doing homework. While we were walking, it was raining. Такие предложения делают рассказ более живым и подробным.
</a:t>
            </a:r>
            <a:endParaRPr lang="en-US" sz="130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while, when, at that moment, suddenly. Они помогают связать длительное действие с событием, которое произошло в тот же момент.
</a:t>
            </a:r>
            <a:endParaRPr lang="en-US" sz="13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и Past Continuous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похожи, но выполняют разные задачи: одно сообщает о факте, другое показывает процесс на фоне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о завершённом событии, а Past Continuous показывает, что происходило в этот момент.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Past Simple и Past Continuous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связь прошлого с настоящим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строится по схеме have/has + past participle. Эта форма помогает связать прошлое с настоящим и показать, что действие уже произошло, но его значение сохраняется сейчас.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важен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главное не сам момент прошлого, а итог. Например, действие завершилось, и его результат виден в настоящем: домашнее задание сделано, ключ потерян.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подходит для рассказа об опыте, который был в жизни человека, но не привязан к конкретной дате. Поэтому часто используются ever и never, особенно в вопросах и ответах.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Незаконченный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началось раньше и продолжается до сих пор, употребляются since и for. Такая форма подчёркивает длительность: период ещё не завершён, а связь с настоящим остаётся важной.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Present Perfect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это время помогает говорить не о дате, а о значении действия для настоящего момента.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ситуации равны по важности: Present Perfect объединяет опыт, результат, недавность и длительность без точного указания времени.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примерам из учебного материала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привычки и состояния в прошлом
</a:t>
            </a:r>
            <a:endParaRPr lang="en-US" sz="2963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говорят didn’t use to, а в вопросах — Did you use to…? После did основная форма use сохраняется без окончания -d.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действие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описывает то, что человек делал регулярно раньше, но больше не делает сейчас. Это удобно для сравнения старых привычек с сегодняшними.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Изменившаяся ситуация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также передаёт прошлое состояние или образ жизни: где человек жил, как учился, чем занимался в свободное время. Сейчас всё может быть по-другому.
</a:t>
            </a:r>
            <a:endParaRPr lang="en-US" sz="15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 для рассказа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по смыслу действия и связи с настоящим
</a:t>
            </a:r>
            <a:endParaRPr lang="en-US" sz="285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маркеры и их 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 датой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Yesterday, last week, last year, ago и in 2022 указывают на завершённое прошлое. Такие маркеры почти всегда подсказывают Past Simple, потому что действие уже точно закончилось.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 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that moment, while, when и suddenly помогают показать, что одно действие происходило, а другое его прервало или случилось одновременно. Эти слова часто сопровождают Past Continuous.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Already, just, yet, ever, never, since и for обычно встречаются с Present Perfect. Они подчёркивают результат, опыт или период, который начался раньше и ещё не завершился.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рассказ о вчерашнем дне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42673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 время и место: это сразу задаёт рамку рассказа. Одно короткое предложение помогает слушателю понять, когда и где происходили события.
</a:t>
            </a:r>
            <a:endParaRPr lang="en-US" sz="1205" dirty="0"/>
          </a:p>
        </p:txBody>
      </p:sp>
      <p:sp>
        <p:nvSpPr>
          <p:cNvPr id="13" name="Text 3"/>
          <p:cNvSpPr txBox="1"/>
          <p:nvPr/>
        </p:nvSpPr>
        <p:spPr>
          <a:xfrm>
            <a:off x="2543840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Выстрой действия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 2–3 основных события в правильной хронологии. Для этого удобно использовать first, then, after that и later, чтобы текст звучал связно и понятно.
</a:t>
            </a:r>
            <a:endParaRPr lang="en-US" sz="1114" dirty="0"/>
          </a:p>
        </p:txBody>
      </p:sp>
      <p:sp>
        <p:nvSpPr>
          <p:cNvPr id="14" name="Text 4"/>
          <p:cNvSpPr txBox="1"/>
          <p:nvPr/>
        </p:nvSpPr>
        <p:spPr>
          <a:xfrm>
            <a:off x="4445013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фон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показать, что параллельно шёл процесс, используй Past Continuous. Он помогает создать фон и объяснить, что происходило в момент основного события.
</a:t>
            </a:r>
            <a:endParaRPr lang="en-US" sz="1222" dirty="0"/>
          </a:p>
        </p:txBody>
      </p:sp>
      <p:sp>
        <p:nvSpPr>
          <p:cNvPr id="15" name="Text 5"/>
          <p:cNvSpPr txBox="1"/>
          <p:nvPr/>
        </p:nvSpPr>
        <p:spPr>
          <a:xfrm>
            <a:off x="642672" y="2959017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событие-помеха делает рассказ живее. Для такого эпизода часто подходит suddenly, потому что оно подчёркивает неожиданность и меняет ход истории.
</a:t>
            </a:r>
            <a:endParaRPr lang="en-US" sz="1205" dirty="0"/>
          </a:p>
        </p:txBody>
      </p:sp>
      <p:sp>
        <p:nvSpPr>
          <p:cNvPr id="16" name="Text 6"/>
          <p:cNvSpPr txBox="1"/>
          <p:nvPr/>
        </p:nvSpPr>
        <p:spPr>
          <a:xfrm>
            <a:off x="2543840" y="2959017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итогом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коротко скажи, чем всё закончилось или что ты почувствовал. Слова finally, in the end или after that помогают сделать финал логичным и завершённым.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рассказе о прошлом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 с одной формой, а с выбором всей конструкции предложения, особенно в вопросах и смешанных временных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вопросы с Did you…? и неправильные глаголы; регулярная практика помогает быстрее автоматизировать нужные формы.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типичным ошибкам учащихся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примеры предложений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ошибка может быть в форме глагола, вспомогательном слове или выборе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смысл, а уже потом выбирать форму: завершённость, процесс или связь с настоящим.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Past Simple, Past Continuous и Present Perfect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Мини-рассказ о прошлом: структура и содержание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места и времени, чтобы слушатель сразу понял, о каком дне идёт речь. Одно простое предложение задаёт основу для всего рассказа.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опиши 2–3 действия в правильном порядке, чаще всего с Past Simple. Так рассказ становится последовательным и легко читается или слушается.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одно событие, которое изменило обычный ход дня. Для такого эпизода удобно использовать Past Continuous и слово suddenly, чтобы выделить момент напряжения.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рассказ итогом: что получилось, как всё закончилось или что ты понял. Короткий вывод помогает тексту звучать цельно и законченно.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прошлом просто, если выбрать правильное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 о прошлом звучал ясно, важно сопоставлять смысл и форму: завершённость, длительность, результат, опыт или привычку. Тогда английская речь становится точной и понятной.
</a:t>
            </a:r>
            <a:endParaRPr lang="en-US" sz="3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2026-05-31T00:38:27Z</dcterms:created>
  <dcterms:modified xsi:type="dcterms:W3CDTF">2026-05-31T00:38:27Z</dcterms:modified>
</cp:coreProperties>
</file>