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64" y="0"/>
            <a:ext cx="41087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0000" y="1680150"/>
            <a:ext cx="4154400" cy="16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литература XIX века: великие авторы, главные темы и значение для школы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4590075" y="3832150"/>
            <a:ext cx="4154400" cy="103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Золотой век русской классики: язык, герои, идеи.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76343"/>
            <a:ext cx="4442400" cy="3197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100" y="1594875"/>
            <a:ext cx="3516300" cy="23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1812 года, декабристы и отмена крепостного права изменили общество и заставили писателей говорить о судьбе страны, народа, семьи и личной ответственности.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218994"/>
            <a:ext cx="87954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XIX век изменил русскую литературу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925" y="1162275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81781" y="1162275"/>
            <a:ext cx="301388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42925" y="1168905"/>
            <a:ext cx="318300" cy="25464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12525" y="1168905"/>
            <a:ext cx="318300" cy="25464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251050"/>
            <a:ext cx="87954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XIX век называют «золотым веком» русской литературы
</a:t>
            </a:r>
            <a:endParaRPr lang="en-US" sz="2100" dirty="0"/>
          </a:p>
        </p:txBody>
      </p:sp>
      <p:sp>
        <p:nvSpPr>
          <p:cNvPr id="13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4" name="Text 2"/>
          <p:cNvSpPr txBox="1"/>
          <p:nvPr/>
        </p:nvSpPr>
        <p:spPr>
          <a:xfrm>
            <a:off x="3905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Писатели-гиганты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столетии творили Пушкин, Лермонтов, Гоголь, Тургенев, Толстой, Достоевский, Островский и Чехов. Такое сосредоточение талантов сделало век особенно ярким и значимым для всей культуры.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25601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Классика школьного чтения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тогда были созданы произведения, которые читают в школе и сегодня. Они помогают понять не только литературу, но и историю, характеры людей, их поступки и выбор.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47297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Глубокие вопросы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века поднимают темы свободы, совести, долга, семьи и чести. Поэтому они интересны не только как сюжеты, но и как разговор о важных жизненных решениях.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8993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сформировался современный литературный язык и появились новые жанровые образцы: роман, повесть, драма и реалистический рассказ. Это стало основой последующей русской прозы и театра.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000" y="2543279"/>
            <a:ext cx="3697800" cy="2430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5050" y="450100"/>
            <a:ext cx="3151200" cy="18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Пушкин — основатель современного русского литературного языка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320175" y="590200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Писатель, изменивший русское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соединил простоту, точность и музыкальность речи. Его стихи и проза звучат естественно, но при этом очень выразительно, поэтому их легко читать и запоминать.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320050" y="2934125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«Евгений Онегин» и образ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«Евгении Онегине» Пушкин показал жизнь разных слоёв общества и внутренний мир героя. Роман стал примером того, как литература может говорить о человеке честно и ясно.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писатели выбирали разные формы, но вместе создали целую систему русской классики.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разнообразно развивались проза и драматургия, а поэзия постепенно уступала место крупным формам.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644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общеизвестной литературоведческой классификации жанров творчества писателей XIX века.
</a:t>
            </a:r>
            <a:endParaRPr lang="en-US" sz="644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авторы XIX века и основные жанры их творчества
</a:t>
            </a:r>
            <a:endParaRPr lang="en-US" sz="2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Василий Жуковский открыл для русской поэзии мир романтизма: мечту, тайну, ожидание чуда и тонкие чувства. Его стихи научили читать не только события, но и настроение.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261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Пушкин сделал стих ясным, точным и живым. У него слово звучит легко, но передаёт сложные мысли, поэтому его произведения стали образцом для многих поколений.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282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Лермонтов показал одиночество, внутренний протест и разлад человека с миром. Его лирика и роман «Герой нашего времени» помогают понять трагический характер личности в литературе.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первой половины XIX века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00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произведениях Гоголя обычная жизнь кажется одновременно смешной и тревожной. Писатель замечает, как страх, чинопочитание и пустые правила искажают поведение людей.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Гоголь и сатирический взгляд на общество
</a:t>
            </a:r>
            <a:endParaRPr lang="en-US" sz="2100" dirty="0"/>
          </a:p>
        </p:txBody>
      </p:sp>
      <p:sp>
        <p:nvSpPr>
          <p:cNvPr id="6" name="Text 2"/>
          <p:cNvSpPr txBox="1"/>
          <p:nvPr/>
        </p:nvSpPr>
        <p:spPr>
          <a:xfrm>
            <a:off x="2584042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Комедия «Ревизор» высмеивает чиновников, которые боятся проверки и готовы обманывать друг друга. Смех у Гоголя помогает увидеть не только нелепость, но и серьёзные общественные проблемы.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751171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«Мёртвых душах» показаны корысть, духовная пустота и привычка жить без настоящих целей. Герои книги думают только о выгоде и теряют человеческое достоинство.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18325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важен для школы потому, что учит читать с вниманием к подтексту. За комическими сценами у него скрыт серьёзный разговор о нравственном состоянии общества.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819" y="1734625"/>
            <a:ext cx="3302812" cy="2093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произведения XIX века и их темы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авторов, произведения, годы создания и главные идеи.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века объединяет внимание к человеку, его выбору и столкновению с обществом.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Программа школьного изучения русской литературы XIX века.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0" y="933850"/>
            <a:ext cx="3887180" cy="403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39600" y="1454975"/>
            <a:ext cx="38886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через судьбы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«Войне и мире» Толстой показывает не только большие события, но и жизнь семей, их разговоры, заботы и надежды. История становится близкой и понятной через человеческие судьбы.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739600" y="3491575"/>
            <a:ext cx="38886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мир героев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внимательно раскрывает мысли и переживания героев, поэтому читатель видит не просто действия, а сложную внутреннюю работу души. Так исторический роман превращается в исследование человека.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74300" y="251050"/>
            <a:ext cx="87954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 Толстой и масштаб исторического романа
</a:t>
            </a:r>
            <a:endParaRPr lang="en-US" sz="21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7675" y="1215700"/>
            <a:ext cx="3805200" cy="19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1866
</a:t>
            </a:r>
            <a:endParaRPr lang="en-US" sz="4200" dirty="0"/>
          </a:p>
        </p:txBody>
      </p:sp>
      <p:sp>
        <p:nvSpPr>
          <p:cNvPr id="6" name="Text 1"/>
          <p:cNvSpPr txBox="1"/>
          <p:nvPr/>
        </p:nvSpPr>
        <p:spPr>
          <a:xfrm>
            <a:off x="243125" y="896750"/>
            <a:ext cx="3826500" cy="35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стал одним из самых известных произведений о совести, раскаянии и нравственной ответственности.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883675" y="3664863"/>
            <a:ext cx="37587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году был опубликован роман «Преступление и наказание»
</a:t>
            </a:r>
            <a:pPr algn="l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4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публикации романа Ф. М. Достоевского «Преступление и наказание».
</a:t>
            </a:r>
            <a:endParaRPr lang="en-US" sz="1072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развивалась русская литература XIX века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переход от романтизма к реализму и дальнейшее усложнение литературы под влиянием перемен в обществе, языке и взгляде на человека.
</a:t>
            </a:r>
            <a:endParaRPr lang="en-US" sz="1189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251050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Тургенев, Островский и новые герои эпохи
</a:t>
            </a:r>
            <a:endParaRPr lang="en-US" sz="2100" dirty="0"/>
          </a:p>
        </p:txBody>
      </p:sp>
      <p:sp>
        <p:nvSpPr>
          <p:cNvPr id="8" name="Text 1"/>
          <p:cNvSpPr txBox="1"/>
          <p:nvPr/>
        </p:nvSpPr>
        <p:spPr>
          <a:xfrm>
            <a:off x="1119975" y="2200875"/>
            <a:ext cx="2170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1850-е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показывает образ образованного героя, который ищет своё место в жизни и по-новому смотрит на отношения между поколениями и на судьбу страны.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85675" y="717900"/>
            <a:ext cx="2425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1859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Островский в «Грозе» изображает купеческий быт, семейное давление и трудный выбор личности, которая не хочет жить по старым правилам.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309900" y="3586350"/>
            <a:ext cx="2425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1860-е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и Островский помогают читателю увидеть, как меняется общество: на первый план выходят вопросы воспитания, свободы, долга и ответственности.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684825" y="1923550"/>
            <a:ext cx="2170500" cy="1209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века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герои становятся частью большой традиции русской литературы, где важны не только события, но и внутренний мир человека, его чувства и решения.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темы встречаются у разных писателей и часто переплетаются в одном произведении, поэтому школьники видят не отдельные проблемы, а целую картину эпохи.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месте стоят нравственный выбор и ответственность: именно они связывают личную судьбу героя с жизнью общества.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694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тем по произведениям школьного курса русской литературы XIX века
</a:t>
            </a:r>
            <a:endParaRPr lang="en-US" sz="694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русской литературы XIX века
</a:t>
            </a:r>
            <a:endParaRPr lang="en-US" sz="2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925" y="2770325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73325" y="2776955"/>
            <a:ext cx="318300" cy="2546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6456" y="523600"/>
            <a:ext cx="301388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32800" y="523600"/>
            <a:ext cx="267900" cy="26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74300" y="251050"/>
            <a:ext cx="4141200" cy="12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русской классики XIX века
</a:t>
            </a:r>
            <a:endParaRPr lang="en-US" sz="2100" dirty="0"/>
          </a:p>
        </p:txBody>
      </p:sp>
      <p:sp>
        <p:nvSpPr>
          <p:cNvPr id="12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357000" y="3235450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старались выбирать слова очень точно, чтобы мысль была ясной, а характер героя и настроение сцены сразу становились понятны читателю.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2512975" y="3235450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произведениях звучат разговорные интонации, поэтому герои говорят естественно, как настоящие люди, а не как книжные персонажи без чувств.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691275" y="988725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и книжные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соединяли разные пласты языка: торжественные выражения, бытовую лексику и народные слова, делая текст богатым и выразительным.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6894400" y="988725"/>
            <a:ext cx="18450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нормы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литература XIX века помогла закрепить образцы грамотной речи и стала важной опорой для современного русского литературного языка.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749358"/>
            <a:ext cx="3650100" cy="13188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2164808"/>
            <a:ext cx="3650100" cy="13188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300" y="3580258"/>
            <a:ext cx="3650100" cy="131888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53350" y="11534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Петербург: город тревоги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XIX века Петербург часто выглядит холодным и строгим. Узкие улицы, сырой воздух и чиновничьи кабинеты усиливают чувство напряжения и одиночества. Такой город помогает понять внутреннее состояние героя и его страх перед жизнью.
</a:t>
            </a:r>
            <a:endParaRPr lang="en-US" sz="953" dirty="0"/>
          </a:p>
        </p:txBody>
      </p:sp>
      <p:sp>
        <p:nvSpPr>
          <p:cNvPr id="10" name="Text 2"/>
          <p:cNvSpPr txBox="1"/>
          <p:nvPr/>
        </p:nvSpPr>
        <p:spPr>
          <a:xfrm>
            <a:off x="4153350" y="256890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Москва: память и дом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у многих писателей связана с семейным теплом, историей и традицией. Здесь чувствуется связь поколений, дом, праздники и воспоминания о прошлом. Поэтому московский образ часто звучит мягче и светлее, чем петербургский.
</a:t>
            </a:r>
            <a:endParaRPr lang="en-US" sz="953" dirty="0"/>
          </a:p>
        </p:txBody>
      </p:sp>
      <p:sp>
        <p:nvSpPr>
          <p:cNvPr id="11" name="Text 3"/>
          <p:cNvSpPr txBox="1"/>
          <p:nvPr/>
        </p:nvSpPr>
        <p:spPr>
          <a:xfrm>
            <a:off x="4153350" y="39843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 часть сюжета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писатели не просто описывают улицы и дома, а делают город частью смысла произведения. Через пейзаж и пространство они показывают характеры героев, настроение эпохи и важные жизненные выборы.
</a:t>
            </a:r>
            <a:endParaRPr lang="en-US" sz="953" dirty="0"/>
          </a:p>
        </p:txBody>
      </p:sp>
      <p:sp>
        <p:nvSpPr>
          <p:cNvPr id="12" name="Text 4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и Москва в произведениях русской литературы
</a:t>
            </a:r>
            <a:endParaRPr lang="en-US" sz="2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3925" y="2377943"/>
            <a:ext cx="3832800" cy="12231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150" y="4308275"/>
            <a:ext cx="40104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литературных направлений по школьному курсу русской литературы XIX века
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785900" y="1934002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как два направления по-разному изображали человека, его чувства и связь с действительностью.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85900" y="3036675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Романтизм выделяет необычную личность и сильные чувства, а реализм показывает жизнь такой, какой она есть, с её проблемами и правдой.
</a:t>
            </a:r>
            <a:endParaRPr lang="en-US" sz="116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Романтизм и реализм: главные различия
</a:t>
            </a:r>
            <a:endParaRPr lang="en-US" sz="2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61275" y="49240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отмены крепостного права писатели чаще обращались к судьбе простых людей, показывая бедность, труд, надежды и трудности жизни в деревне и городе.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361275" y="2060575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стала местом разговора о справедливости, образовании и будущем страны, поэтому в произведениях всё заметнее звучат общественные вопросы.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361275" y="362875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этого времени нередко ищут нравственную опору: как жить честно, где граница между долгом и личным счастьем, что значит быть полезным людям.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04250" y="450100"/>
            <a:ext cx="31338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и общественные перемены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Пушкин и Михаил Лермонтов создали вершины поэзии, где особенно ярко звучат свобода, личность, чувство и размышления о судьбе человека.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431692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Гоголь, Иван Тургенев, Лев Толстой, Фёдор Достоевский и Антон Чехов развили русскую прозу, сделав её глубокой, точной и очень выразительной.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689083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Островский особенно сильно повлиял на развитие драмы: в его пьесах живо показаны семья, характеры, конфликты и зависимость человека от среды.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46475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Фёдор Тютчев и Афанасий Фет расширили возможности лирики, показав красоту природы, тонкость переживаний и сложность внутреннего мира человека.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1" name="Text 5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имена XIX века в русской литературе
</a:t>
            </a:r>
            <a:endParaRPr lang="en-US" sz="2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всё чаще обращалась к большим жизненным конфликтам, поэтому проза и драма стали особенно удобными для изображения общества и человека.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развития сместился к крупной прозе и драме, но поэзия сохранила важное место в школьном чтении и культуре.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831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жанровых тенденций по русской литературе XIX века
</a:t>
            </a:r>
            <a:endParaRPr lang="en-US" sz="831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жанры стали главными в XIX веке
</a:t>
            </a:r>
            <a:endParaRPr lang="en-US" sz="2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98300" y="1604200"/>
            <a:ext cx="7299900" cy="18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XIX века помогают понять человека, историю и нравственный выбор. Они учат думать, сравнивать характеры и видеть, как личная судьба связана с жизнью страны.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7299900" cy="7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литература XIX века остаётся важной
</a:t>
            </a:r>
            <a:endParaRPr lang="en-US" sz="2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2026-05-22T17:45:59Z</dcterms:created>
  <dcterms:modified xsi:type="dcterms:W3CDTF">2026-05-22T17:45:59Z</dcterms:modified>
</cp:coreProperties>
</file>