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пищеварительной системы и профилактика нарушений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важности пищеварения и способов предупреждения проблем у подростков.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обеспечивает организм подростка необходимыми веществами для роста и энергии. Интенсивные изменения возраста требуют её безупречной работы для поддержания здоровья и иммунитета.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пищеварительной системы в подростковом развитии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регуляции пищеварения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нервной системы в пищеварении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координирует работу желудочно-кишечного тракта, регулируя моторику и секрецию. Автономные отделы — симпатический и парасимпатический — имеют противоположное действие, обеспечивая баланс.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через гормоны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система учитывает состав пищи и активирует нужные ферменты. Гастрин стимулирует кислотообразование, секретин способствует выработке поджелудочного сока, а холецистокинин запускает выброс желчи.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и начало пищеварения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контролирует кишечную перистальтику, обеспечивая координацию движений пищевого комка. Сенсорные сигналы быстро запускают пищеварительный процесс ещё до еды.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и спинной мозг активируют процессы слюноотделения и выделения желудочного сока при восприятии запаха и вида пищи. Это ускоряет подготовку организма к перевариванию.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 в регулировании пищеварения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замедляет активность желудочно-кишечного тракта: сокращается слюноотделение, снижается секреция и моторику кишечника, что замедляет переваривание.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отдел, в особенности блуждающий нерв, стимулирует выделение пищеварительных соков и усиливает моторную функцию, помогая эффективному процессу пищеварения.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пищеварения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Гастрин способствует усилению выработки желудочного сока с соляной кислотой, подготавливая желудок к расщеплению пищи.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Секретин раздражает поджелудочную железу для выделения пищеварительных ферментов и бикарбонатов, нейтрализующих кислоту.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Холецистокинин вызывает сокращение желчного пузыря и выброс желчи, необходимой для эмульгации жиров и повышения их усвояемости.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Павлова продемонстрировали, что реакции слюноотделения и желудочного сока могут возникать при зрительном или обонятельном восприятии пищи до её приема.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115 лет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ознаменовали начало системного изучения механизма запуска пищеварения через условные раздражители.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физиологии пищеварения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моторики кишечника приводит к запорам или диарее, ухудшая качество продвижения пищевого содержимого.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пищеварительных соков снижает эффективность расщепления и усвоения питательных веществ.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процессов переваривания провоцирует снижение веса и энергетического уровня подростков.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проблемы могут вызвать воспалительные заболевания, включая гастрит и дискинезию желчных путей.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в регуляции пищеварения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75" y="4137441"/>
            <a:ext cx="11299500" cy="22179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54975" y="2175950"/>
            <a:ext cx="4524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Нерегулярное питание, быстрые перекусы и злоупотребление фастфудом нарушают работу желудка и кишечника, снижая эффективность пищеварения.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6928200" y="2175900"/>
            <a:ext cx="4407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Стрессы, малоподвижный образ жизни и наследственная склонность усугубляют риски развития функциональных расстройств и воспалительных процессов.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7775" y="362725"/>
            <a:ext cx="112995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расстройств пищеварения у подростков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печени и поджелудочной железы в пищеварении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печени в пищеварении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вырабатывает желчь, необходимую для эмульгации и переваривания жиров. Кроме того, она очищает организм от токсинов, поддерживая метаболический баланс и здоровье кишечника.
</a:t>
            </a:r>
            <a:endParaRPr lang="en-US" sz="1578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поджелудочной железы
</a:t>
            </a:r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продуцирует ферменты — амилазу для углеводов, липазу для жиров и протеазы для белков. Заболевания, как панкреатит, нарушают выработку ферментов, осложняя переваривание пищи.
</a:t>
            </a:r>
            <a:endParaRPr lang="en-US" sz="14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55" y="4132885"/>
            <a:ext cx="10715700" cy="19987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38375" y="220875"/>
            <a:ext cx="11232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заболевания пищеварительной системы у подростков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643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 встречаются гастрит, язвенная болезнь желудка и двенадцатиперстной кишки, а также гастроэнтерит. Эти болезни проявляются различными нарушениями пищеварения у подростков.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6421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симптомы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являются инфекции Helicobacter pylori, нерегулярное питание, стресс, чрезмерное употребление вредной пищи и наследственная предрасположенность. Основные симптомы – боли в животе, изжога, тошнота и расстройства стула.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жалобы подростков связаны с болями в верхней части живота и расстройствами пищеварения, что указывает на значимость профилактики.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нарушения пищеварения широко распространены, особенно гастрит, что требует внимания к здоровью пищи и образу жизни подростков.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клинические исследования,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заболеваний среди подростков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Нерегулярное питание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Пропуски приёмов пищи и частые перекусы негативно влияют на работу желудка, ухудшая переваривание и способствуя развитию гастрита и других заболеваний.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Фастфуд и сладости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жирной и сладкой пищи нарушает микрофлору кишечника и увеличивает риск функциональных расстройств ЖКТ у подростков.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режима питания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чёткого режима питания ведёт к дисбалансу гормонов пищеварения и снижает эффективность усвоения питательных веществ.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пищевых привычек на пищеварение подростков
</a:t>
            </a:r>
            <a:endParaRPr lang="en-US" sz="30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питание: основа профилактики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приём пищи 4-5 раз в день с умеренными порциями, включающий овощи, фрукты, кисломолочные продукты и цельнозерновые продукты для полноценного питания подростка.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жирной, жареной и острой пищи предотвращает развитие заболеваний желудка и кишечника, поддерживая нормальное пищеварение и общее состояние здоровья.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нарушений пищеварения в зависимости от рациона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данные по частоте нарушений пищеварения у подростков с разными пищевыми привычками. Сбалансированное питание значительно снижает риск.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и высокая потребность клетчатки заметно уменьшают риск возникновения нарушений пищеварения у подростков.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научный центр детской гастроэнтерологии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залог здорового пищеварения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физическая активность не менее 60 минут способствует активизации перистальтики кишечника и улучшению пищеварения, снижая риск запоров и функциональных расстройств ЖКТ.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движения повышает вероятность ожирения и связанных с ним нарушений пищеварения, поэтому рекомендуется регулярное участие в спортивных и активных играх на свежем воздухе.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снижения стресса важны режим дня, поддержка близких, хобби и дыхательные упражнения, которые помогают стабилизировать нервную систему и улучшить пищеварение.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замедляет выделение пищеварительных соков и снижает эффективность переваривания, что сказывается на общем состоянии пищеварительной системы подростков.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Спазмы мышц желудка и кишечника под воздействием стресса вызывают дискомфорт и могут привести к функциональным нарушениям пищеварения.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его влияние на пищеварение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и необъяснимое снижение веса является тревожным симптомом, сигнализирующим о возможных серьёзных проблемах пищеварения.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врачу необходимо при постоянных болях в животе, которые не проходят и ухудшают качество жизни подростка.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рвота или понос, особенно сопровождающиеся обезвоживанием, требуют медицинского обследования для предотвращения осложнений.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аппетита и хроническая усталость также являются признаками, при появлении которых следует проконсультироваться с врачом.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для обращения к врачу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профилактика нарушений пищеварения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питьевой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и достаточное употребление воды помогают предотвращать инфекции и поддерживать работу пищеварительной системы.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и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разнообразного и сбалансированного меню с достаточным количеством овощей и клетчатки способствует нормализации пищеварения.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физические нагрузки улучшают моторику кишечника и общее состояние организма подростка.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Психоэмоциональный контроль и 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стресса и регулярные медицинские осмотры способствуют своевременному выявлению и лечению заболеваний ЖКТ.
</a:t>
            </a:r>
            <a:endParaRPr lang="en-US" sz="1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пищеварения — фундамент для полноценного взросления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мер, включая правильное питание, регулярную активность, эмоциональную устойчивость и личную гигиену, обеспечивает долгосрочное сохранение здоровья пищеварительной системы у подростков.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2026-05-09T14:15:31Z</dcterms:created>
  <dcterms:modified xsi:type="dcterms:W3CDTF">2026-05-09T14:15:31Z</dcterms:modified>
</cp:coreProperties>
</file>