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Венского конгресса: новый порядок на континенте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державы пытались удержать мир после Наполеона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" y="0"/>
            <a:ext cx="46646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Европе понадобились новые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войны, долги и постоянный передел границ ослабили Европу. Победители Наполеона хотели вернуть устойчивость, поддержать старые династии и сделать так, чтобы ни одна страна больше не могла так легко изменить судьбу континента.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44150"/>
            <a:ext cx="603375" cy="5363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Венского конгресса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Клеменс Меттерних стремился сохранить ведущую роль Австрии в Европе. Для него было важно не допустить революций и удержать в равновесии германские и итальянские земли, где интересы держав особенно часто сталкивались.
</a:t>
            </a:r>
            <a:endParaRPr lang="en-US" sz="116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хотел усилить влияние России в Европе и получить польские земли. При этом российская дипломатия стремилась показать себя защитницей нового порядка и одной из главных сил, способных поддерживать мир.
</a:t>
            </a:r>
            <a:endParaRPr lang="en-US" sz="1266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рассчитывала расширить владения на западе Германии и укрепить свои позиции после войны. Для неё Венский конгресс стал шансом превратиться из региональной силы в одного из важных игроков континента.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Лорд Кастлри защищал интересы Великобритании, прежде всего морское и колониальное превосходство. Лондон поддерживал такой порядок, при котором ни Франция, ни любая другая держава не получала решающего перевеса.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44" y="1572310"/>
            <a:ext cx="4524678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территориальные решения Венского конгресса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перераспределил земли так, чтобы ослабить Францию и усилить победителей.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не только ограничили Францию, но и укрепили собственные позиции в Европе и за её пределами.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конгресс, 1814–1815 годы; обобщение решений участников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легитимизма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Законные династии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Легитимизм означал признание власти тех династий, которые считались законными до революций и наполеоновских завоеваний. Это помогало вернуть монархиям прежний авторитет.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старых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снова правили Бурбоны, а в Испании и Неаполе были восстановлены прежние королевские династии. Таким способом победители пытались закрыть эпоху революционных перемен.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революцией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1789 года многие правители опасались новых восстаний и свержений. Легитимизм должен был укрепить порядок и показать, что старые династии всё ещё имеют право на власть.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традицию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поддерживал идею, что устойчивое государство строится на проверенных временем правилах. Для Венской системы это было важно не меньше, чем новые границы и союзы.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как основа европейского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держава не должна доминировать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нового порядка заключалась в равновесии. Державы старались распределить силы так, чтобы одна страна не смогла снова подчинить себе весь континент, как это сделал Наполеон.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одних — ограничение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сознательно укрепляли одни государства и ослабляли другие. Такой подход создавал систему взаимного сдерживания, в которой крупные страны следили друг за другом.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сильными державами возникали зоны, которые должны были сдерживать возможные конфликты. Они снижали риск внезапного наступления и делали границы более устойчивыми.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тому, чтобы Франция больше не стала главной военной силой Европы. Поэтому её окружали более сильные соседи и новые политические барьеры.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должен был работать венский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и мер, которые должны были удержать Европу от новой большой войны.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ведущих держав после 1815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сравнительную картину: победители получили разные выгоды, но Франция осталась одной из ведущих держав Европы.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рост у России и Пруссии; Австрия и Великобритания укрепили свои позиции, а Франция утратила прежнее превосходство.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итогам Венского конгресса, 1815 год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 вместо Священной Римской империи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1806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прекратила существование, и германские земли остались без единого старого политического каркаса.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создал Германский союз из 39 государств. Он не объединял Германию в одно государство, но давал ей общую рамку.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 Пруссия начали соперничать за влияние в германских землях. Именно из этого противостояния позже вырос германский вопрос в европейской политике.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земли после конгресса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Раздробленная 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Италия осталась разделённой на несколько государств. Такое устройство не позволяло создать единый центр силы и делало полуостров зависимым от решений великих держав.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получила прямое влияние в Ломбардии и Венеции. Это укрепляло её позиции в Северной Италии и показывало, что местные государства ещё не контролировали свою судьбу самостоятельно.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Восстановленные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власть и неаполитанская монархия были возвращены, а Пьемонт усилили. Эти решения сохраняли старый порядок, но не решали вопрос о будущем объединении Италии.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национальной идеи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фоне раздробленности у итальянцев стала развиваться мысль о единой нации. Чем дольше сохранялось разделение, тем сильнее становилось желание объединиться.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вопрос и судьба Варшавского герцогства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польских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территории были перераспределены между несколькими державами, поэтому не возникло единого польского государства. Для многих жителей это означало новую границу власти, но не окончательное решение национального вопроса.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Польское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Варшавского герцогства отошла России и получила название Царство Польское. Формально оно сохранило отдельный статус, однако его судьба оказалась тесно связана с интересами Петербурга.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Вольный город Краков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стал вольным городом под международным контролем, что выделяло его среди других польских земель. Такой компромисс должен был снизить напряжение, но лишь отложил спор о будущем Польши.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будущих восстаний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вопрос не был закрыт, потому что многие поляки ожидали восстановления собственной государственности. Именно это недовольство позже стало одной из причин восстаний XIX века.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Европы и дипломатия после 1815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1815: Венский конгресс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Венские договорённости создали новый порядок и закрепили идею совместной ответственности великих держав за европейский мир.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1815–1820-е: регулярные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Державы начали собираться для обсуждения кризисов, чтобы заранее согласовывать действия и не допустить большой войны.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года: дипломатическое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 Концерт Европы — система, где споры старались решать переговорами, а не немедленным переходом к войне.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Венской системы на союзы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соглашений поддерживали порядок 1815 года, но их функции были не одинаковыми: одни задавали идею, другие обеспечивали реальный политический контроль.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Четверной союз был главной опорой системы, а остальные механизмы дополняли его и помогали удерживать равновесие в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Венского конгресса и последующих договоров 1815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50934"/>
            <a:ext cx="386371" cy="3090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союз: идеи и ограничения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государей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предложил объединить монархов на основе взаимной поддержки. Идея подчеркивала личную ответственность правителей за мир и порядок в Европе.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принципы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документа лежали религиозные и моральные представления о власти. Союз должен был показать, что политика может опираться не только на силу, но и на общие ценности.
</a:t>
            </a:r>
            <a:endParaRPr lang="en-US" sz="1352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революций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стал символом борьбы с революционными выступлениями и стремлением сохранить монархический строй. Его воспринимали как знак согласия между престолами.
</a:t>
            </a:r>
            <a:endParaRPr lang="en-US" sz="1362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решал бедность, неравенство и отсутствие прав у многих жителей Европы. Поэтому внешнее единство правителей не устраняло причины недовольства внутри стран.
</a:t>
            </a:r>
            <a:endParaRPr lang="en-US" sz="14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рынок на городской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площади уже шумят торговцы хлебом, овощами и тканями, а прохожие внимательно считают каждую монету. Город постепенно оживает после войн, но рост цен напоминает, что жизнь всё ещё далека от спокойствия.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ремесленника на узкой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деревянной дверью мастерская работает медленнее, чем раньше: заказы есть, но доходы нестабильны. Ремесленник думает о налогах и долгих долгах, а его семья надеется на более спокойные времена.
</a:t>
            </a:r>
            <a:endParaRPr lang="en-US" sz="887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 окна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улицы пустеют, горожане обсуждают новости, цензуру и слухи о новых волнениях в других странах. Кто-то радуется восстановлению торговли, а кто-то опасается, что прежний мир снова окажется непрочным.
</a:t>
            </a:r>
            <a:endParaRPr lang="en-US" sz="89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Европе после 1815 года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 волнения против Венской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ограничения и недовольство постепенно подтачивали порядок, созданный после 1815 года.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 разных слоёв 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сословия получили очень разные результаты: одни укрепили положение, другие почти не почувствовали облегчения.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 от новой системы оказался неравномерным: больше всего выиграли правящие круги, а ожидания буржуазии и крестьян часто не были выполнены.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социальным последствиям Венской системы, 1815–1830-е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решений Венского конгресса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годами европейские кризисы становились всё заметнее, и порядок 1815 года уже не мог так уверенно удерживать все государства вместе.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1848 году система сильно ослабла, но принцип баланса сил не исчез и продолжил влиять на дипломатию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политических кризисов Европы 1815–1848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Венского конгресса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европейский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показал, что после большой войны великие державы могут не только спорить, но и договариваться. Это стало важным примером для всей европейской дипломатии XIX века.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как 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равновесие между государствами превратилось в главный принцип международных отношений. Страны старались не допустить появления нового слишком сильного победителя.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659366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помог восстановить стабильность, но замедлил национальные и либеральные движения. Из-за этого в Европе позже усилились новые конфликты, восстания и требования реформ.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порядок, который удерживал и сдерживал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дал Европе мир и равновесие, но сохранил власть монархов и не решил главные споры народов. Его наследие — стабильность через компромисс и новые противоречия.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2026-06-01T04:09:15Z</dcterms:created>
  <dcterms:modified xsi:type="dcterms:W3CDTF">2026-06-01T04:09:15Z</dcterms:modified>
</cp:coreProperties>
</file>