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северный океан с суровым климатом и выдающейся экосистемой.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Северный Ледовитый океан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география Арктики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океан, четвёртый по площади, окружён Евразией и Северной Америкой. С XVI века Арктика привлекала исследователей и сегодня важна для изучения климата и ресурсов.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характеристики океана
</a:t>
            </a:r>
            <a:endParaRPr lang="en-US" sz="2693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глубина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занимает около 14,1 млн км² и является самым мелким — средняя глубина около 1205 м, максимальная в впадине Моллой — 5669 м.
</a:t>
            </a:r>
            <a:endParaRPr lang="en-US" sz="122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 представлено глубокими котловинами и подводными хребтами, формирующими сложный рельеф, который влияет на течение и распределение воды.
</a:t>
            </a:r>
            <a:endParaRPr lang="en-US" sz="124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лёд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поверхности покрыта льдом практически круглогодично, влияя на климат и экосистемы региона своей отражающей способностью.
</a:t>
            </a:r>
            <a:endParaRPr lang="en-US" sz="13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 страны-участницы Арктического региона
</a:t>
            </a:r>
            <a:endParaRPr lang="en-US" sz="250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земли России и Канады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включает тундровые равнины с вечной мерзлотой и скалистые участки с островами, такими как Новая Земля, формируя суровые природные условия.
</a:t>
            </a:r>
            <a:endParaRPr lang="en-US" sz="1216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Шпицберген и северные архипелаги Норвегии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острова, включая Шпицберген, известны своей уникальной флорой и фауной, а также геополитическим значением.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и Гренландия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Аляски и остров Гренландия представляют собой регионы с разнообразными ландшафтами, важными для жизни местных народов и природы.
</a:t>
            </a:r>
            <a:endParaRPr lang="en-US" sz="12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Обь, Енисей, Лена и Маккензи приносят в океан огромное количество пресной воды, снижая солёность и обогащая его питательными веществами.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пресноводные потоки формируют морские течения, поддерживают биологическое разнообразие и служат основой для жизни многочисленных морских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крупных рек на океан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Суровость арктического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климат характеризуется экстремально низкими температурами зимой до –50 °C и коротким прохладным летом до +10 °C, создавая тяжелые условия для жизни.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природные 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наступают полярные ночи с отсутствием солнца до нескольких месяцев, сопровождающиеся частыми метелями и небольшим количеством осадков.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льда зимой достигает 3–5 метров, значительно влияя на морскую навигацию.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НАСА, 2020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площадь ледового покрова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снижение площади льда в обоих сезонах, что указывает на прогрессирующее потепление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52" y="2630951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827" y="2630951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0387" y="2630951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7693" y="2630951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арктические острова и архипелаги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Шпицберген — окно в Арктику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норвежский архипелаг гористый и покрыт ледниками, служит домом для множества птиц и исследовательских станций.
</a:t>
            </a:r>
            <a:endParaRPr lang="en-US" sz="1201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— крупнейший арктический остров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покрыта ледяным щитом, она важна для климатической системы и изучения изменений в Арктике.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Канадский Арктический архипелаг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сотен островов с суровой природой, играет ключевую роль для коренных народов и редких животных.
</a:t>
            </a:r>
            <a:endParaRPr lang="en-US" sz="1201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135710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Земля и Земля Франца-Иосифа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архипелаги, покрытые льдами и вечной мерзлотой, имеют статус важнейших природоохранных территорий региона.
</a:t>
            </a:r>
            <a:endParaRPr lang="en-US" sz="11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солёность воды, от 30 до 34 промилле, обусловлена притоком крупных рек и ледяным таянием по сравнению с другими океанами.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 Северного Ледовитого океана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варьируется от –1,5 °C зимой до +2 °C летом, что создаёт условия для выживания уникальных арктических видов.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растворённого кислорода поддерживает жизнедеятельность многих морских организмов в суровом климате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2" y="1352276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4777" y="1352276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8337" y="1352276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643" y="1352276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и растительный мир Арктического океана
</a:t>
            </a:r>
            <a:endParaRPr lang="en-US" sz="2595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 — символ Арктики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крупные хищники зависят от морского льда для охоты на тюленей и считаются важными индикаторами здоровья экосистемы.
</a:t>
            </a:r>
            <a:endParaRPr lang="en-US" sz="1163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 и ракообразных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насчитывается около 150 видов рыб, адаптированных к холодной воде, что поддерживает промысловые сообщества и живую природу.
</a:t>
            </a:r>
            <a:endParaRPr lang="en-US" sz="1075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и гренландские киты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млекопитающие используют арктические воды для питания и размножения, играя ключевую роль в пищевых цепях.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лишайники — основа растительности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климатических условиях водоросли и лишайники растут на льдах и камнях, обеспечивая пищу и укрытие мелким организмам.
</a:t>
            </a:r>
            <a:endParaRPr lang="en-US" sz="11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льда на климат и экосистемы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покров отражает до 80% солнечного света, снижая нагрев поверхности и поддерживая устойчивый климат на планете благодаря эффекту альбедо.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увеличивает уровень морей, вызывая угрозу затопления прибрежных территорий и изменение условий жизни многих животных и людей.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ледяного покрова меняет миграционные пути и места обитания белых медведей и моржей, нарушая пищевые цепочки Арктики.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масштаба и структуры льда влияют на морские экосистемы, уменьшая среду обитания многих видов и изменяя морские течения.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экспедиции и методы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русские арктические экспедиции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Пётр I организовал первые русские экспедиции в Арктику для изучения новых территорий и ресурсного потенциала региона. Использовались парусные суда и первые карты.
</a:t>
            </a:r>
            <a:endParaRPr lang="en-US" sz="108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Арктике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используется сочетание ледоколов, спутникового наблюдения и автоматических буев для мониторинга температуры, толщины льда и морской экологии в режиме реального времени.
</a:t>
            </a:r>
            <a:endParaRPr lang="en-US" sz="115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Упорные попытки Нансена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Фритьоф Нансен в конце XIX века совершил уникальный переход через ледяной щит, чтобы изучить арктические процессы. Его методы стали основой для последующих исследований в регионе.
</a:t>
            </a:r>
            <a:endParaRPr lang="en-US" sz="12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в Арктике выросла на 2-3 °C, что ускоряет процессы таяния льдов по сравнению с другими регионами планеты.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последствия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ледового покрова ухудшает среду обитания животных и меняет морские течения, что отражается на биологическом балансе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Арктического региона совместно решают вопросы безопасности и судоходства через диалог и межгосударственные соглашения для устойчивого развития Арктики.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международное сотрудничество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Функционирует Арктический совет, объединяющий пять приарктических государств для координации экологической и экономической политики в регионе.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сотрудничество, сохраняются территориальные споры и конкуренция за богатые запасы нефти, газа и биологических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богат нефтью, газом и рыбой, при этом лидерами по добыче являются Россия, Канада и Норвегия.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содержит существенные стратегические ресурсы, но разработка требует строгого экологического контроля.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Арктики: сравнительная таблица
</a:t>
            </a:r>
            <a:endParaRPr lang="en-US" sz="2538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Роснедра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маршрут связывает Европу и Азию вдоль российского побережья, позволяя сократить время перевозок и расстояние по сравнению с традиционными путями через Суэцкий канал.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путь: значение и перспективы
</a:t>
            </a:r>
            <a:endParaRPr lang="en-US" sz="2751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рост перевозок обусловлен уменьшением ледового покрова и развитием ледокольного флота, что расширит экономические и логистические возможности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газа при добыче создают угрозу тяжелого загрязнения вод и гибели морских организмов, нарушая fragile арктические экосистемы.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Северного Ледовитого океана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пластика и мусора в океане ухудшает условия жизни животных и способствует распространению токсинов в пищевой цепи.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судоходства приводит к шумовому загрязнению, оживлению транспортных путей и риску аварийных ситуаций, угрожающих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регулирование хозяйственной деятельности
</a:t>
            </a:r>
            <a:endParaRPr lang="en-US" sz="2144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контроля и меры по защите арктической среды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Северного Ледовитого океана: вызовы и перспективы
</a:t>
            </a:r>
            <a:endParaRPr lang="en-US" sz="2152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нового поколения ледоколов позволит обеспечить круглогодичный доступ и безопасность судоходства в сложных арктических условиях.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спутниковых систем и автоматизированных буев повысит качество и оперативность мониторинга изменений климата и экологии региона.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дополнительных природных заповедников поможет сохранить уникальные виды и снизить антропогенное давление на экосистемы.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окажется ключевым фактором для балансирования экономических интересов и эффективной защиты Арктики.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вызовы Северного Ледовитого океана сегодня и завтра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— важный регион планеты, объединяющий климатическую стабильность, биоразнообразие и экономический потенциал. Его сохранение требует совместных усилий и ответственности.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2026-05-11T00:15:23Z</dcterms:created>
  <dcterms:modified xsi:type="dcterms:W3CDTF">2026-05-11T00:15:23Z</dcterms:modified>
</cp:coreProperties>
</file>