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47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essay по английскому языку в 6 классе
</a:t>
            </a:r>
            <a:endParaRPr lang="en-US" sz="2547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писать короткий, логичный и связный текст на английском.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essay в 6 классе и где оно встречается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6 классе essay — это небольшой письменный ответ на учебную тему. Он проверяет словарный запас, простую грамматику и умение строить понятные предложения в заданном объёме.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пишется essay по английскому языку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над школьным essay: от понимания темы до финальной проверки.
</a:t>
            </a:r>
            <a:endParaRPr lang="en-US" sz="11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 задание перед написанием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94213" y="1278338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тему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прочитайте формулировку и поймите, о чём именно нужно писать. Тема задаёт границы текста и помогает не уходить в сторону от задания.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4213" y="2519564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ключевые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Отметьте слова, без которых ответ будет неполным: например, название хобби, любимый предмет или причина выбора. Они подсказывают, какие факты обязательно должны быть в essay.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4213" y="3760789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Сверься с вопросами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задании есть опорные вопросы, используйте их как план. Так легче раскрыть тему My Hobby, My School или My Pet и не пропустить важные детали.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245817"/>
            <a:ext cx="4452300" cy="100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essay: три обязательные части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части текста своя задача: вступить в тему, раскрыть её и завершить мысль кратким выводом.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занимает больше места, а вступление и заключение остаются короткими и чёткими.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структура essay для 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Вступление: первые предложения essay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065300" y="1481552"/>
            <a:ext cx="3822787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тему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вступлении сразу покажите, о чём будет текст. Простая фраза помогает читателю понять направление мысли и готовит его к основной части.
</a:t>
            </a:r>
            <a:endParaRPr lang="en-US" sz="1123" dirty="0"/>
          </a:p>
        </p:txBody>
      </p:sp>
      <p:sp>
        <p:nvSpPr>
          <p:cNvPr id="11" name="Text 3"/>
          <p:cNvSpPr txBox="1"/>
          <p:nvPr/>
        </p:nvSpPr>
        <p:spPr>
          <a:xfrm>
            <a:off x="5065300" y="2642267"/>
            <a:ext cx="3822787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общий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перегружайте первый абзац деталями. Достаточно одного-двух предложений, которые обозначают главную идею и создают плавный переход к примерам.
</a:t>
            </a:r>
            <a:endParaRPr lang="en-US" sz="1123" dirty="0"/>
          </a:p>
        </p:txBody>
      </p:sp>
      <p:sp>
        <p:nvSpPr>
          <p:cNvPr id="12" name="Text 4"/>
          <p:cNvSpPr txBox="1"/>
          <p:nvPr/>
        </p:nvSpPr>
        <p:spPr>
          <a:xfrm>
            <a:off x="5065300" y="3802982"/>
            <a:ext cx="3822787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переход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фраза вступления может мягко подводить к основной части. Так текст звучит связно, а переход между абзацами становится естественным.
</a:t>
            </a:r>
            <a:endParaRPr lang="en-US" sz="112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распределяется объём текста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essay основная часть должна быть самой подробной: именно там раскрываются причины, примеры и пояснения к теме.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соблюдать баланс, текст теряет логику: слишком длинное вступление или короткий вывод ухудшают восприятие.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Рекомендуемое распределение частей школьного essay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essay сосредоточено на одной идее, его легче читать и оценивать. В 6 классе это особенно важно для простых и коротких работ.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единства темы в школьном письменном тексте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тексту нужна одна главная мысль
</a:t>
            </a:r>
            <a:endParaRPr lang="en-US" sz="2098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8210" y="1592249"/>
            <a:ext cx="713250" cy="95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36574" y="1592249"/>
            <a:ext cx="832125" cy="951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25112" y="1592249"/>
            <a:ext cx="951000" cy="951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подбирать идеи и примеры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26580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Берите 2–3 идеи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короткого essay достаточно нескольких конкретных мыслей. Лучше выбрать то, что действительно связано с темой, чем перечислять много случайных фактов без связи между собой.
</a:t>
            </a:r>
            <a:endParaRPr lang="en-US" sz="1117" dirty="0"/>
          </a:p>
        </p:txBody>
      </p:sp>
      <p:sp>
        <p:nvSpPr>
          <p:cNvPr id="13" name="Text 3"/>
          <p:cNvSpPr txBox="1"/>
          <p:nvPr/>
        </p:nvSpPr>
        <p:spPr>
          <a:xfrm>
            <a:off x="3373601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Опирайтесь на опыт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работают примеры из семьи, школы, друзей или увлечений. Личный опыт делает текст убедительнее и помогает писать проще, точнее и естественнее.
</a:t>
            </a:r>
            <a:endParaRPr lang="en-US" sz="1117" dirty="0"/>
          </a:p>
        </p:txBody>
      </p:sp>
      <p:sp>
        <p:nvSpPr>
          <p:cNvPr id="14" name="Text 4"/>
          <p:cNvSpPr txBox="1"/>
          <p:nvPr/>
        </p:nvSpPr>
        <p:spPr>
          <a:xfrm>
            <a:off x="622155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связь с темой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тема My Pet, каждый пример должен рассказывать о питомце: кто он, как выглядит, почему нравится и как за ним ухаживают. Случайные детали лучше убрать.
</a:t>
            </a:r>
            <a:endParaRPr lang="en-US" sz="111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между предложениями в английском тексте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211924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and и also помогают расширять ответ без резких переходов. Они полезны, когда нужно добавить ещё один факт, пример или короткое уточнение к уже сказанному.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36616" y="1211913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 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because и so показывают, почему что-то происходит и к чему это приводит. С их помощью текст становится понятнее и логичнее для читателя.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3276" y="1211900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first, next, then, after that и finally помогают выстроить события по порядку. Это особенно удобно в текстах о дне, хобби или последовательности действий.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69937" y="1211925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but нужна, когда нужно показать контраст или уточнить различие. Она делает текст более живым и помогает избежать однообразных коротких предложений.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сделать essay убедительным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формулировки звучат сильнее, если они поддерживают одну мысль и не отвлекают от темы.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 примеры сильнее всего влияют на понятность текста, а лексика и грамматика усиливают общий результат.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требования к школьному essay по английскому языку, 6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338" y="1073232"/>
            <a:ext cx="6563325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essay и как они выглядят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частые проблемы в школьном essay и их последствия для проверки работы.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снижают качество работы не отдельные слова, а нарушения темы, логики и грамматической точности.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учащихся в письменных работах по английскому языку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Черновик и окончательный вариант текста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Собираем идеи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записывает ключевые мысли, слова по теме и возможный порядок предложений. На этом этапе можно исправлять формулировки и выбирать самые точные слова.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Пишем чистовой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идеи превращаются в аккуратный связный вариант с началом, основной частью и концом. Важно следить за заглавными буквами, точками и понятными переходами.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Проверяем и исправляем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переписывания текст становится чище и понятнее. Повторная проверка помогает убрать лишние ошибки, заменить неточные слова и сделать работу более читаемой.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essay перед сдачей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самопроверки письменной работы по английскому языку в 6 классе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Essay о себе и своей жизни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2081880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короткой информации о себе: имя, возраст, класс и место учёбы. Такие детали сразу задают тему и помогают читателю понять, о ком идёт речь.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38314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опишите свой обычный день или привычки после школы. Подойдут простые фразы о времени, занятиях, любимых уроках и том, что вы делаете по будням.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06685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и увлечения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хобби, любимый спорт или занятие в свободное время. Лучше использовать конкретные примеры: when, where, with whom, because — так текст звучит живее и естественнее.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5070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личный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скажите, что вам нравится в своей жизни или что для вас важно. Такое завершение делает essay цельным и показывает личное отношение автора к теме.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предмета, человека или места на английском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231125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общий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одной общей фразы о том, что именно вы описываете: человека, комнату, школу, парк или животное. Это помогает сразу задать направление текста и не уходить в случайные детали.
</a:t>
            </a:r>
            <a:endParaRPr lang="en-US" sz="113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1975272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группируйте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объединять слова по смыслу: внешний вид, характер, размер, чистота, настроение. Такой порядок делает описание понятным и помогает избежать простого списка без связи между признаками.
</a:t>
            </a:r>
            <a:endParaRPr lang="en-US" sz="113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19417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точные прилагательные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6 класса подойдут короткие, но выразительные слова: big, small, kind, friendly, quiet, bright, clean. Они помогают передать образ без сложных конструкций и длинных объяснений.
</a:t>
            </a:r>
            <a:endParaRPr lang="en-US" sz="113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3463580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перегружайте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4–6 удачных признаков, если они действительно подходят теме. Слишком длинный перечень делает описание тяжёлым, а краткий и точный вариант читается легче.
</a:t>
            </a:r>
            <a:endParaRPr lang="en-US" sz="1130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4207731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Заканчивайте впечатлением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полезно добавить, почему объект или человек вам нравится. Такая фраза связывает описание с личным мнением и делает текст более живым и завершённым.
</a:t>
            </a:r>
            <a:endParaRPr lang="en-US" sz="113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Essay по картинке или по тексту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211800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дано изображение, сначала определите, кто находится на картинке, где происходит действие и что именно происходит. Эти наблюдения становятся основой текста и помогают избежать общих фраз.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494225" y="2151552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Передаём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описать не только предметы, но и события: что делают люди, как они выглядят и какое у них настроение. Тогда essay становится конкретным и понятным.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91303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Опираемся на исходный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основой служит прочитанный текст, выделите героя, событие, причину поступка и результат. Так легче сохранить смысл и не упустить важные детали задания.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4225" y="4031051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точные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слишком общих слов лучше выбирать конкретные глаголы и прилагательные. Они делают ответ содержательнее и помогают показать, что ученик действительно понял задание.
</a:t>
            </a:r>
            <a:endParaRPr lang="en-US" sz="110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хорошая оценка за письменную работу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текст не обязательно сложный: в 6 классе особенно ценятся ясные мысли, уместные слова и аккуратная запись.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раскрытие темы и связность, а ошибки в грамматике и орфографии заметно снижают итоговый результат.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оценки школьных письменных работ по английскому языку, 6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766" y="1042525"/>
            <a:ext cx="2863569" cy="2253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9827" y="1042525"/>
            <a:ext cx="2919314" cy="2253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 по делу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 помогают ученику не запутаться в мысли и делают текст легче для чтения. Если каждое предложение отвечает за одну идею, essay выглядит аккуратнее и увереннее.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соединяют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first, then, after that, because, so и finally помогают показать порядок событий и отношения между мыслями. Они особенно полезны, когда нужно перейти от примера к выводу.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работает лучше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простая фраза становится сильнее, если она связана с реальной жизнью: school, friends, weekend, hobby. Такие детали делают текст живым и показывают, что тема раскрыта не формально.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приёмы для сильного английского essay
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хорошего essay для 6 класса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школьное essay строится просто: понятная тема, три части текста, несколько точных примеров и аккуратная проверка. Если мысли идут последовательно, даже короткая работа звучит уверенно и завершённо.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2026-05-30T15:29:38Z</dcterms:created>
  <dcterms:modified xsi:type="dcterms:W3CDTF">2026-05-30T15:29:38Z</dcterms:modified>
</cp:coreProperties>
</file>