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пищеварения, обмен веществ и превращение энергии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становится строительным материалом и источником энергии для клетки.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растет быстро, поэтому ему нужны белки, жиры, углеводы, витамины, минеральные соли и вода. Но сначала пища должна быть расщеплена на простые вещества, чтобы попасть в кровь, лимфу и клетки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пища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проходит через организм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органов пищеварительной системы и их основную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первый этап пищеварения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дробят и перетирают пищу на мелкие части, увеличивая ее поверхность. Так ферментам легче действовать, а дальнейшее переваривание идет быстрее и полнее.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делает ее мягче и помогает сформировать пищевой комок. Это облегчает глотание и защищает слизистую оболочку рта от пересыхания.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расщепления крахмала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слюне есть амилаза — фермент, который начинает расщеплять крахмал уже во рту. Поэтому первый этап переваривания углеводов происходит еще до попадания пищи в желудок.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 измельченную пищу со слюной и собирает ее в удобный для глотания комок. Именно после этого пища может безопасно перейти в глотку.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язык и глотание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обычно 32 постоянных зуба: резцы, клыки, малые коренные и большие коренные. Каждый тип зубов приспособлен к своей работе и помогает обрабатывать пищу по-разному.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зубы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откусывают куски пищи, клыки разрывают ее, а коренные зубы перетирают и дробят. Благодаря этому пища становится более мягкой и легче переваривается в следующих отделах.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 пищу, помогает ощущать вкус и участвует в образовании речи. Он также направляет пищевой комок к глотке во время глотания.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глотание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глотании надгортанник закрывает вход в гортань, чтобы пища не попала в дыхательные пути. Это важный защитный механизм, который предотвращает удушье.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обработка пищи кислотой и ферментами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выделяют желудочный сок, в составе которого есть соляная кислота и ферменты. Эта среда нужна для нормальной обработки пищи и подготовки ее к дальнейшему перевариванию.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кислоты и пепсина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убивает часть микробов и создает условия для работы пепсина. Этот фермент начинает расщеплять белки на более простые вещества.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450775" y="1605388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Химус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задерживается в желудке несколько часов, перемешивается и постепенно превращается в полужидкую массу — химус. Затем она порциями переходит в тонкую кишку.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заканчивается основное пищеварение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 извилистый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 — самый протяженный отдел пищеварительной системы: ее длина у человека примерно 5–7 метров. Такая длина дает пище достаточно времени для полного расщепления и усвоения. Здесь особенно важна последовательная работа нескольких пищеварительных соков.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Поверхность, созданная для всасывания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стенка тонкой кишки образует складки и покрыта ворсинками. Они многократно увеличивают площадь поверхности, поэтому питательные вещества быстро переходят в кровь и лимфу. Это помогает организму эффективно использовать продукты пищеварения.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соков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тонкой кишке действуют сок поджелудочной железы, желчь и кишечный сок. Каждый из них выполняет свою часть работы: один помогает переваривать жиры, другой завершает расщепление белков и углеводов. Вместе они делают пищу доступной для клеток.
</a:t>
            </a:r>
            <a:endParaRPr lang="en-US" sz="10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биологии человека; обобщение функций пищеварительных соков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сок действует на каждом этапе пищеварения и что именно он помогает расщеплять.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сок работает в своем отделе и в подходящей среде, поэтому пищеварение идет последовательно и эффективно.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соки и их роль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 о составе веществ, всасываемых в тонкой кишке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ворсинки стенки тонкой кишки вещества переходят в кровь и лимфу, откуда затем разносятся по всему организму.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усваиваются основные питательные вещества, а вода, витамины и соли дополняют питание клеток.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всасывается в тонкой кишке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и роль микрофлоры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Всасывание воды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содержимого кишечника возвращается в организм вода и часть минеральных солей. Это помогает поддерживать нормальный водный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каловых масс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содержимое уплотняется и превращается в каловые массы. Затем они накапливаются в прямой кишке перед выведением из 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помогают пищеварению и синтезируют некоторые витамины, включая витамин K и часть витаминов группы B. Они важны для здоровья кишечника.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всасывание питательных веществ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расщепления жиров сначала поступают в лимфатические сосуды ворсинок. Лимфа переносит их дальше, а затем они включаются в обмен веществ и запасаются или расходуются по потребности.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лимфу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проходят через стенку ворсинок в кровеносные капилляры. Затем кровь разносит их ко всем клеткам, где они используются для работы и роста.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кровь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тонкой кишки покрыта складками и ворсинками, поэтому площадь всасывания резко увеличивается. Это позволяет питательным веществам быстро и эффективно переходить в организм.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Складчатая поверхность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энергии в клетке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питательные вещества после пищеварения попадают в кровь и используются клетками для получения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две стороны одного процесса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пластического обмена клетка строит собственные вещества из простых молекул. Благодаря этому организм растёт, обновляет ткани и образует мышцы, кости, кровь и другие структуры.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связан с распадом органических веществ. При этом освобождается энергия, которая нужна для движения, дыхания, работы сердца, деления клеток и поддержания постоянной температуры тела.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 идут одновременно и взаимосвязаны. У школьника они особенно активны, потому что организму нужны и новые клетки, и большое количество энергии для повседневной деятельности.
</a:t>
            </a:r>
            <a:endParaRPr lang="en-US" sz="9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энергетической ценности: углеводы — 4 ккал/г, белки — 4 ккал/г, жиры — 9 ккал/г; вода — 0 ккал/г.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питательные вещества используются по-разному: одни дают энергию быстро, другие служат главным образом строительным материалом.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наиболее калорийны, а вода энергии не даёт. Для питания важен не только объём пищи, но и её состав.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организм получает энергию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грамм углеводов и один грамм белков дают примерно по 4 килокалории. Углеводы чаще используются как быстрый источник энергии, а белки важны прежде всего для построения тканей.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около 9 килокалорий на грамм, поэтому они самые калорийные из основных питательных веществ. При этом избыток жирной пищи легче приводит к превышению потребности в энергии.
</a:t>
            </a:r>
            <a:endParaRPr lang="en-US" sz="1065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важно не только сколько он ест, но и что именно получает с пищей. Сбалансированный рацион помогает сохранять работоспособность, рост и нормальный обмен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7394" y="1501300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молекулярные помощники пищеварения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реакции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резко ускоряют химические превращения в организме. Без них пищеварение шло бы слишком медленно, а питательные вещества не успевали бы полностью усваиваться.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 своих условиях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при подходящей температуре и в определённой среде. Поэтому одни работают в слюне, другие — в желудке, а третьи — в кишечнике.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ферменты — разные задачи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начинает расщеплять крахмал, пепсин действует на белки в кислой среде желудка, а кишечные ферменты завершают расщепление до простых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«Органы пищеварения. Обмен веществ и превращение энергии»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распространённых нарушений пищеварения и факторов, которые повышают риск их появления.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нарушений связано с питанием и гигиеной. Простые привычки — чистые руки, вода, клетчатка и уход за зубами — заметно снижают риск.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пищеварения и их причины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школьника и здоровый обмен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быстрее включиться в работу и сохранять внимание на уроках. Если утром не есть, к середине дня снижается работоспособность и появляется усталость.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клетчатка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снабжают организм витаминами, водой и клетчаткой. Они помогают нормальной работе кишечника и делают питание более разнообразным и полезным.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белка и кальция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поддерживают рост костей благодаря кальцию. Мясо, рыба, яйца и бобовые дают белок, который нужен для построения мышц и обновления тканей.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питание, избыток сладостей и недостаток движения мешают нормальному обмену веществ. Двигательная активность помогает расходовать энергию и поддерживать хорошее самочувствие.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темы; значения условные, отражают изменение нагрузки в течение дня.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энергии меняется вместе с активностью: спокойные периоды сменяются подъёмами во время движения, учёбы и игр.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движений, тем выше расход энергии. Но организм тратит её постоянно, даже во сне, на жизненно важные процессы.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организма в течение 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энергия и здоровье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пищу в вещества, из которых клетки строят ткани и получают энергию. Если правильно питаться, пить воду, двигаться и соблюдать гигиену, организм работает слаженно и развивается нормально.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2026-05-31T21:27:19Z</dcterms:created>
  <dcterms:modified xsi:type="dcterms:W3CDTF">2026-05-31T21:27:19Z</dcterms:modified>
</cp:coreProperties>
</file>