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строение кровеносной системы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кислород и питательные вещества ко всем клеткам организма.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биологическое значение кровеносной 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кровеносной системы началось ещё в античности. Современные технологии раскрывают детальный механизм её работы и строение, позволяя понять, как она поддерживает жизнь и здоровье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кровеносной системы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насос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это мышечный орган, который непрерывно перекачивает кровь по всему телу, обеспечивая транспорт кислорода и питательных веществ. Его работа жизненно важна для поддержания всех функций организма.
</a:t>
            </a:r>
            <a:endParaRPr lang="en-US" sz="91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обеспечивают движение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делятся на артерии, вены и капилляры, каждая из которых играет уникальную роль в транспортировке крови, обеспечивая эффективный обмен веществ между органами и тканями.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транспортная жидкость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питательные вещества и удаляет продукты обмена. Она состоит из клеток и плазмы, что делает её незаменимой для жизнедеятельности организма.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камер: двух предсердий и двух желудочков, работающих слаженно для прокачки крови.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камерами расположены клапаны, которые не дают крови течь назад, обеспечивая направление кровотока.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вес сердца у подростка составляет примерно 250–350 граммов, что позволяет эффективно выполнять его функции.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стенки желудочков состоят из мышечной ткани, способной к мощным и ритмичным сокращениям.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вены: основные различия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имеют толстые эластичные стенки и несут кровь от сердца к органам. Они выдерживают высокое давление и обеспечивают быстрое движение крови.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имеют более тонкие стенки и клапаны, которые не позволяют крови возвращаться назад. Они переносят кровь обратно к сердцу, обычно с меньшим содержанием кислорода.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крови заметно снижается в капиллярах, что способствует эффективному обмену веществ.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крови в разных сосудах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обеспечивают сбалансированное снабжение тканей кислородом и питательными веществами.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в обмене веществ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мелкие сосуды, их диаметр около 5–10 микрометров, что позволяет достигать каждой клетки тела.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тонкие стенки капилляров происходит обмен кислородом, углекислым газом и питательными веществами между кровью и тканями.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огромное число и разветвлённость обеспечивают полное покрытие всех органов для эффективного метаболизма.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кровообращения: кислородный обмен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в правом желудочке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 правого желудочка направляется в лёгкие через лёгочную артерию. Здесь происходит насыщение кислородом и удаление углекислого газа, что жизненно важно для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насыщенной крови в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Обогащённая кислородом кровь возвращается в левое предсердие по лёгочным венам, готовая к дальнейшему распределению по телу через большой круг кровообращения.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в большом круге кровообращения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крови по организму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— мышечная ткань сердца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представляет собой поперечно-полосатую мышечную ткань, способную к ритмичным и устойчивым сокращениям.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миокарда соединены особыми структурами — вставочными дисками, которые обеспечивают быстрое и синхронное распространение электрических импульсов.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позволяют сердцу работать как единый слаженный механизм без пауз и перебоев.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сила миокарда напрямую влияют на эффективность сердечной деятельности и общее состояние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сосудов по строению стенок, наличию клапанов, направлению движения крови и скорости кровотока.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артерии, вены и капилляры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сосуда имеет уникальное строение и функцию, что обеспечивает эффективную циркуляцию крови и обмен веществ в организме.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жидкой плазмы и трёх видов клеток: эритроцитов, лейкоцитов и тромбоцитов. Плазма составляет около 55% объёма крови и переносит вещества.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крови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клеток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отвечают за перенос кислорода, лейкоциты защищают организм от инфекций, а тромбоциты участвуют в свёртывании крови, предотвращая кровотечения.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кровеносных сосудов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доставляют обогащённую кислородом кровь к тканям и органам, обеспечивая их жизнедеятельность благодаря постоянному питанию.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обеднённую кислородом кровь обратно к сердцу, способствуя удалению углекислого газа и продуктов обмена из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обеспечивают обмен кислорода, питательных веществ и углекислого газа между кровью и клетками тела, поддерживая гомеостаз.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система содержит основную часть крови, действуя как резервуар. Сердце и мелкие сосуды занимают менее пятой части общего объёма.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объёма крови в организме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крови в венах позволяет организму быстро реагировать на потребности в кровообращении при нагрузках.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по физиологии,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сердца и его регулирование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Синусовый узел является естественным водителем ритма, задавая регулярные сокращения сердца, необходимые для правильного кровообращения.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импульсы распространяются по миокарду, что обеспечивает синхронные и эффективные сердечные сокращения.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пульс у подростков составляет 70–80 ударов в минуту, варьируясь в зависимости от физической активности и состояния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Сердечные клапаны: виды и функции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Трёхстворчатый клапан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 между правым предсердием и желудочком, этот клапан предотвращает обратный ток крови при сокращении сердца. Он обеспечивает правильный поток крови в малом круге кровообращения.
</a:t>
            </a:r>
            <a:endParaRPr lang="en-US" sz="97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Митральный клапан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клапан соединяет левое предсердие с левым желудочком. Он играет ключевую роль в направлении обогащённой кислородом крови в большой круг кровообращения.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Аортальный и лёгочный клапаны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за выход крови из желудочков в аорту и лёгочные артерии соответственно, предотвращая её обратное движение и защищая сердце от перегрузок.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кровеносная система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умеренные упражнения повышают эластичность сосудов, что способствует снижению риска атеросклероза и улучшению кровоснабжения.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активизирует работу сердца, укрепляя миокард и улучшая общую выносливость организма у подростков.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помогает регулировать уровень холестерина и сахара в крови, что снижает вероятность сердечно-сосудистых заболеваний.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способствуют нормализации артериального давления и укреплению венозных стенок, предотвращая застоя и венозную недостаточность.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кровеносной системы в подростковом возрасте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часто встречаются такие нарушения, как гипотония и начальные стадии гипертонии, которые могут влиять на общее самочувствие и работоспособность.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являются стресс, нерегулярный сон, неправильное питание и недостаток движения, что требует своевременного внимания и коррекции образа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кровеносной системы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достаточным количеством витаминов и минералов способствует укреплению сосудов и нормализации работы сердца.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упражнения улучшают кровообращение и предотвращают развитие нарушений.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важен для восстановления организма и поддержания нормального артериального давления.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курения и переизбытка кофеина снижает риск повреждения сосудистой системы.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— залог здоровья и энергии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сердца и сосудов поддерживает питание тела и защиту организма. Уход за кровеносной системой обеспечивает активную и долгую жизнь.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2026-05-09T01:46:05Z</dcterms:created>
  <dcterms:modified xsi:type="dcterms:W3CDTF">2026-05-09T01:46:05Z</dcterms:modified>
</cp:coreProperties>
</file>