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Контрреформация в Европе: Комплексный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в религии и обществе Европы XVI века, важные деятели и последствия.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католическая церковь была властью номер один в Европе, но коррупция и продажа индульгенций вызвали массовое недовольство. Возникло стремление реформировать церковь под влиянием новых идей и широкого распространения печати.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великого изменения в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95 тезисов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1517 году Мартин Лютер обнародовал 95 тезисов, осуждая продажу индульгенций и коррупцию в церкви. Этот акт стал искрой для масштабных религиозных перемен в Европе.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и поддержка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утверждал, что спасение — только через веру, а Библия — главный источник учения. Его идеи быстро нашли отклик у крестьян, горожан и знати в Германии.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 начало новой эры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выступал против продажи индульгенций и требовал реформ церковных обрядов, чтобы приблизить веру к народу.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Библии на немецкий язык сделал священные тексты доступными широким слоям населения, способствуя росту грамотности.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помог быстро распространять реформаторские идеи и способствовал формированию новых протестантских общин.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Лютера и роль печатного станка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предопределении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 развил идею предопределения — выбор человека Богом заранее определён. Это учение подчёркивало духовную строгость и ответственность верующих.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как центр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Женеве Кальвин создал образец церковной организации с упором на порядок и простоту богослужения, оказав влияние на многие протестантские общины Европы.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 и кальвинизм: строгий путь реформы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Генрих VIII начал Реформацию в Англии после отказа Папы разрешить развод. В 1534 году он стал главой Англиканской церкви, изменив религиозный ландшафт страны.
</a:t>
            </a:r>
            <a:endParaRPr lang="en-US" sz="1486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привела к конфискации монастырских земель, иной системе богослужения и укреплению королевской власти над церковью и государством.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Английской Реформации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Анабаптисты практиковали взрослое сознательное крещение, отвергая крещение младенцев, что выделяло их среди других реформаторов.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отказывались участвовать в военной службе, проповедовали мир и общинную жизнь, что часто провоцировало конфликты с государствами.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своих радикальных взглядов анабаптисты подвергались гонениям как со стороны католиков, так и протестантов.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их идеи о веротерпимости и свободе совести оказали долговременное влияние на развитие европейской религиозной мысли.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Анабаптисты: радикальные реформаторы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западе Европы протестантизм быстро усилился, особенно в немецких землях и Скандинавии.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оказала сильное влияние в северных регионах, тогда как южные страны сохраняли преимущество католицизма.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распространения религий,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Реформации в Европе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влияние Реформации на общество Европы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привела к расколу общества на католиков и протестантов, что выразилось в социальной и религиозной поляризации.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национальных церквей ослабило влияние Папы, увеличив самостоятельность духовных и светских властей в разных странах.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отношения изменились, повысилась роль светских государств и местных сообществ в управлении религиозными вопросами.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 (1545-1563 гг.) установил ключевые догматы католической веры и укрепил церковную дисциплину.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подтвердил значение святых обрядов и Библии, противостоя реформам протестантов и сохраняя традиции церкви.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монашеские ордена, в том числе иезуиты, активные защитники католицизма и образовательные реформаторы.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стала деятельной реакцией на вызовы Реформации, сохраняя влияние Католической церкви в Европе.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 и начало Контрреформации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ордена иезуитов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Игнатий Лойола основал орден иезуитов в 1534 году с целью защиты католической веры и противодействия протестантской Реформации. Их миссия включала духовное возрождение церкви и образование нового поколения священников.
</a:t>
            </a:r>
            <a:endParaRPr lang="en-US" sz="1261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иезуитов в образовании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создали множество школ и университетов, ставших центрами католического обучения. Их профессиональный подход к педагогике и миссионерская деятельность усилили влияние католицизма в различных регионах.
</a:t>
            </a:r>
            <a:endParaRPr lang="en-US" sz="1304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— лидеры Контрреформации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стимулировала основание новых католических школ и университетов, создавая подготовку квалифицированных духовных лидеров и мирян.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возник стиль барокко, который подчёркивал эмоциональность и величие религиозных сюжетов, что усиливало религиозное влияние.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миссионерской активности привело к укреплению католицизма в Азии и Америке, укрепляя глобальное присутствие церкви.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образовательное влияние Контрреформации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Карло Борромео и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 Борромео ввёл строгие стандарты церковной дисциплины, создал семинарии для священников и активно боролся с коррупцией, что значительно укрепило позиции католицизма.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Тереза Авильская — реформатор монастырей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Тереза Авильская реформировала женские монастыри, продвигая духовное возрождение и мистицизм. Её наследие оказало глубокое влияние на католическую духовную жизнь.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Павел III и Тридентский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инициировал Тридентский собор, утвердив ключевые догматы и стандарты духовной жизни. Его действия способствовали борьбе с коррупцией и восстановлению авторитета церкви.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личности Контрреформации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XVI—XVII веках конфликты между католиками и протестантами привели к масштабным войнам. В основе лежали религиозные разногласия и стремление к политической власти.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очаги конфликтов находились во Франции, Священной Римской империи и Нидерландах. Эти войны углубили межконфессиональные противоречия и изменили карту Европы.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войны: причины и распространение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1562 — Начало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вспышка насилия между католиками и гугенотами привела к длительной серии религиозных войн на территории Франции.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 — Варфоломеевская 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убийство гугенотов в Париже и других городах, ставшее одним из самых жестоких эпизодов религиозных конфликтов.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1598 — Нантский эдикт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IV издал указ, гарантирующий гугенотам ограниченные права на вероисповедание и политическую защиту, установив временный мир.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 — стабилизация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религиозные противостояния продолжались, Нантский эдикт послужил основой для уменьшения напряженности во Франции.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Гугенотские войны во Франции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в 1618 году как династический и религиозный конфликт между католиками и протестантами, а также борьба за влияние в Европе между великими державами.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Завершилась в 1648 году Вестфальским миром, который пересмотрел границы, сократил влияние католической церкви и заложил основы современного международного права.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война: ход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Реформации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Библии на национальные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священных текстов на родных языках способствовала массовой грамотности и развивала культуру чтения среди широких слоёв населения.
</a:t>
            </a:r>
            <a:endParaRPr lang="en-US" sz="174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протестантских и католических школ повлекло за собой улучшение образовательных стандартов и развитие систем воспитания.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новой социальной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Реформации стимулировали развитие терпимости и уважения к индивидуальным убеждениям, изменяя отношение общества к личности.
</a:t>
            </a:r>
            <a:endParaRPr lang="en-US" sz="16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укрепился в северных и западных странах, а католицизм сохранял преимущество в южных регионах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изменения религиозного баланса сформировали культурные и политические различия между европейскими регионами.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XVI-XVII 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Европы после Реформации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ослабила влияние церкви, стимулировала развитие светских государств и новых форм власти с большими правами личности.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 способствовало пробуждению научного мышления и заложило основу для эпохи Просвещения в Европе.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дала мощный импульс развитию искусства, литературы и культуры в католических странах, особенно в стиле барокко.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веротерпимости, сформировавшиеся в этот период, стали важной основой для гражданских свобод и мирного сосуществования разных конфессий.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Реформации и Контрреформации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Реформации и Контрреформации: Наследие для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заложили основы религиозного многообразия, развития образования и культуры, а также формирование современных европейских обществ с их принципами свободы и терпимости.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2026-05-10T16:23:22Z</dcterms:created>
  <dcterms:modified xsi:type="dcterms:W3CDTF">2026-05-10T16:23:22Z</dcterms:modified>
</cp:coreProperties>
</file>