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типа Саркожгутиконосцы и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68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с псевдоподиями и жгутиками в разных средах, их роль в природе.
</a:t>
            </a:r>
            <a:endParaRPr lang="en-US" sz="3003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микроскопия открыла мир саркожгутиконосцев. Их изучение помогло понять строение жизни и эволюцию, а сегодня они важны для экологии и науки.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начали изучать саркожгутиконосцев и почему это важно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делится на саркодовые и жгутиконосцы, различающиеся способами передвижения и строением клеток.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молекулярной биологии обновляют классификацию, выявляя близкие и дальние родства.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включает подклассы, обитающие в разных средах с уникальными особенностями образа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саркожгутиконосцев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саркожгутиконосцев и их органоиды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псевдоподии и жгутики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Псевдоподии — подвижные выросты цитоплазмы у амёб, а жгутики — специфические органеллы у жгутиконосцев. Они обеспечивают движение и захват пищи.
</a:t>
            </a:r>
            <a:endParaRPr lang="en-US" sz="1094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содержит ядро для управления, митохондрии для энергии и пищеварительные вакуоли для переработки веществ. Эти структуры обеспечивают жизнедеятельность.
</a:t>
            </a:r>
            <a:endParaRPr lang="en-US" sz="1163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конструкции у некоторых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37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и радиолярии формируют твёрдые раковины и скелеты, защищая клетки и помогая выдерживать окружающую среду океанов и морей.
</a:t>
            </a:r>
            <a:endParaRPr lang="en-US" sz="104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передвигаются, изменяя форму тела и создавая псевдоподии для медленного, направленного движения.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используют жгутики — длинные органоиды, которые вращаются, обеспечивая быстрое и активное плавание в воде.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скользят по поверхности, используя слизистые выделения и временные приспособления для перемещения.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передвижения зависят от среды обитания и задач – поиск пищи или уклонение от врагов.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движения саркожгутиконосцев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пищи происходит путем фагоцитоза: псевдоподии охватывают пищевые объекты, формируя пищеварительные вакуоли.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бывают гетеротрофами, поедающими другие организмы, или автотрофами с хлоропластами для фотосинтеза.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включает бактерии, водоросли и мелких простейших, что обеспечивает баланс в экосистемах.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питания саркожгутиконосцев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способ — митотическое деление клетки на две идентичные. Это обеспечивает быстрое увеличение численности и колоний в благоприятных условиях.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жизненные циклы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видов есть слияние гамет, создающее зиготу. Фораминиферы и радиолярии совмещают бесполое и половое размножение, меняя поколения.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саркожгутиконосцев: разнообразие процессов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псевдоподиями
</a:t>
            </a:r>
            <a:pPr algn="l" indent="0" marL="0">
              <a:lnSpc>
                <a:spcPct val="100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используют выросты цитоплазмы для перемещения и захвата пищи, изменяя форму тела в нужном направлении.
</a:t>
            </a:r>
            <a:endParaRPr lang="en-US" sz="1322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живут в пресных водоёмах и почве, где формируют часть микробного сообщества и участвуют в разложении органики.
</a:t>
            </a:r>
            <a:endParaRPr lang="en-US" sz="1382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Питаются бактериями и одноклеточными водорослями, что делает их важным звеном в пищевых цепях водных систем.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амёб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3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2046224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раковины фораминифер имеют сложную многокамерную структуру с отверстиями для псевдоподий, влияя на их защиту и фильтрацию.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78858"/>
            <a:ext cx="3437864" cy="1120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преимущественно в морской воде; их раковины образуют значительную часть морских осадков и используются в геологии для датировки пород.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и их раковины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Кремниевые скелеты радиолярий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Радиолярии создают изящные кремниевые скелеты с иглами, позволяющие им выдерживать давление и обеспечивать плавучесть в водной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функция в океане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среда обитания — океанический планктон, где они участвуют в цикле кремния и формируют важные морские осадки.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роль радиолярий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199058"/>
            <a:ext cx="3848986" cy="1816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различия между амёбами, фораминиферами и радиоляриями по строению, среде обитания и экологии.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разнообразные адаптации этих организмов к различным средам и образу жизни.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научная литература по протистологии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амёбы, фораминиферы и радиолярии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 разделяются на автотрофные формы, как эвглена зелёная, способная к фотосинтезу и гетеротрофному питанию, что обеспечивает ей универсальность.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Гетеротрофные жгутиконосцы включают паразитов, например, трипаносому, опасного возбудителя болезней человека и животных.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жгутиконосцы участвуют в биологической очистке воды, разрушая органические загрязнения и улучшая качество водной среды.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вызывают серьезные заболевания, подчёркивая важность изучения этих организмов для охраны здоровья человека.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Жгутиконосцы: примеры и их значение в природе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 обеспечивает множество ниш и поддерживает высокое видовое разнообразие саркожгутиконосцев с кальциевыми и кремниевыми скелетами.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саркожгутиконосцев обитает в морях, что связано с их экологической ролью и адаптациями к морской воде.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морских и пресноводных простейших, 2023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саркожгутиконосцев по средам обитания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составляют основу зоопланктона, служа пищей для рыб, моллюсков и других животных водных экосистем.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участвуют в биоиндикации качества воды и контроле над ростом водорослей, вызывающих цветение водоёмов.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массовая гибель способствует образованию донных осадков, влияя на химический состав водоёмов и минеральный баланс экосистем.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саркожгутиконосцев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— угроза через загрязнённую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Дизентерийная амёба вызывает тяжёлое заболевание — амёбиаз. Чаще всего она попадает в организм человека через загрязнённую воду с фекалиями. Захват и ранняя диагностика помогают предотвратить распространение инфекции.
</a:t>
            </a:r>
            <a:endParaRPr lang="en-US" sz="1334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и её роль в эпидемиях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Трипаносома передаётся через укусы слепней и мух цеце, вызывая сонную болезнь у человека и болезни у животных. Это серьёзная проблема в странах тропиков, требующая контроля переносчиков и лечения заболевших.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саркожгутиконосцы и их распространение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Фораминиферы широко применяются в нефтяной геологии для определения возраста осадочных пород и поиска залежей нефти благодаря уникальному химическому составу их раковин.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Амёбы способны изменять скорость движения и останавливаются при ярком свете, что помогает им избегать повреждающего излучения и хищников.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проявляет фототаксис — движение к свету для оптимизации фотосинтеза и эффективного использования энергии.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саркожгутиконосцы образуют временные колонии, обеспечивающие защиту и совместное питание во враждебных условиях.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саркожгутиконосцах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Палеозойская эра (более 250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широкое распространение фораминифер и радиолярий, чьи останки стали основой для образования осадочных пород.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Мезозойская эра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накопление кремнистых и известковых отложений из остатков радиолярий и фораминифер, формирующих геологические слои.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Кайнозойская эра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распространение саркожгутиконосцев, их останки продолжают формировать морские осадки, сохраняяся в геологическом слое.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фоссилий позволяет палеонтологам определять возраст пород и воссоздавать условия жизни в древних эпохах Земли.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саркожгутиконосцев в древней истории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позволяет изучать общую морфологию и поведение живых клеток в реальном времени.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раскрывает тонкие детали строения скелетов и органоидов с высоким разрешением, что недоступно при световом методе.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техники выявляют эволюционные связи и родственные отношения между разными группами саркожгутиконосцев.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саркожгутиконосцев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Продолжающийся обмен веществами саркожгутиконосцев поддерживает экосистемы и способствует очищению воды от органических остатков.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организмы играют важную роль в минеральном обмене и поддержании чистоты водных экосистем.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биогеохимии и экологии протистов, 2022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саркожгутиконосцев в круговороте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748" y="1"/>
            <a:ext cx="474166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5350" y="1666875"/>
            <a:ext cx="4749000" cy="19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саркожгутиконосцев для природы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Саркожгутиконосцы существенно влияют на экосистемы, участвуют в биогеохимических циклах и являются объектом научных исследований, расширяя знания о жизни и процессов на Земле.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2026-05-08T20:26:43Z</dcterms:created>
  <dcterms:modified xsi:type="dcterms:W3CDTF">2026-05-08T20:26:43Z</dcterms:modified>
</cp:coreProperties>
</file>