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Азии, Африки и Латинской Америки во второй половине XX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колоний — к суверенным государствам и новым вызовам.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колониальные империи распадались, а новые государства искали путь между сверхдержавами. Ускоренная урбанизация, демографический рост и политические кризисы сделали этот период временем резких перемен.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больших перемен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после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карта Азии изменилась особенно быстро: Индия, Индонезия, Вьетнам и многие другие страны вышли на путь самостоятельного развития. На месте бывших колоний возникали новые столицы, границы и политические системы.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волна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1950–1970-е годы пережила самый стремительный взлёт независимых государств в современной истории. На карте появлялись новые страны, но вместе с ними — спорные границы, зоны вооружённых конфликтов и очаги нестабильности.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между реформами и кризисами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формально давно была независимой, однако во второй половине XX века стала ареной борьбы за экономическую самостоятельность. Здесь особенно заметны противостояние элит, военные режимы и поиск собственной модели развития.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послевоенного мира
</a:t>
            </a:r>
            <a:endParaRPr lang="en-US" sz="1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вторая половина XX века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Сверхдержавы и 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оказался разделён между США и СССР, а локальные кризисы всё чаще воспринимались через призму Холодной войны. Это усиливало давление на новые государства и ограничивало их политический выбор.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многих стран Азии и Африки росло очень быстро, и города не успевали принимать новых жителей. Переполненные кварталы, нехватка жилья и рабочих мест стали постоянной социальной проблемой.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новые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совпала с расширением школ, университетов и средств массовой коммуникации. Это ускоряло формирование национальных элит, но одновременно повышало ожидания общества, которые государства не всегда могли оправдать.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модели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перевороты, реформы сверху и попытки модернизации шли рядом. Во многих странах именно вторая половина XX века определила, удастся ли соединить суверенитет с устойчивым развитием.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Освободительное движение набирает силу: переговоры, массовые выступления и вооружённая борьба подрывают колониальные режимы в Азии и Африке.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международное общественное мнение всё громче осуждают колониализм. Новые государства получают признание и начинают выстраивать собственные институты власти.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деколонизации охватывает всё больше территорий, но политическая независимость не всегда означает экономическую и социальную устойчивость.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как главный процесс эпохи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14501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опора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Партии, союзы, студенческие организации и армия становились главными опорами антиколониальной борьбы. Именно они помогали превращать разрозненное недовольство в политическое движение.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идеи панафриканизма утверждали необходимость солидарности континента, а в Азии распространялись союзы, направленные против империализма и внешнего диктата.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понималась не только как смена флага. Для многих лидеров ключевым вопросом был контроль над землёй, полезными ископаемыми, промышленностью и внешней торговлей.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силы и идеи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конференции заявили, что освобождённые страны должны сами определять политический курс и не становиться объектом давления со стороны блоков.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Солидарность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Бандунг стал площадкой диалога между государствами, которые только что обрели независимость или ещё боролись за неё. Это усилило чувство общности между Азией и Африкой.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курс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третьего пути означала стремление к самостоятельности без жёсткого подчинения Востоку или Западу. На практике этот выбор часто требовал сложного баланса между принципами и реальной выгодой.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Бандунг и идея третьего пути
</a:t>
            </a:r>
            <a:endParaRPr lang="en-US" sz="2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1961: оформление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Белграде лидеры Индии, Египта, Югославии и ряда других стран формулируют принципы самостоятельной внешней политики и равной дистанции от блоков.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расширяется и становится заметной силой на международных форумах, поддерживая антиколониальные инициативы и выступая за право государств на собственный выбор.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ограничения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Неприсоединение сохраняет политическое значение, но многие участники продолжают зависеть от кредитов, поставок оружия и мировых рынков.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экспорта сделал Восточную Азию примером успешной индустриализации и вывел регион в число мировых экономических лидеров.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 стремительного экспорта и промышленного рывка в Японии и Южной Корее.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OECD historical data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1966–1976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кампании и мобилизация общества шли параллельно с политическим контролем.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годы Культурной революции, которая усилила хаос, но закрепила доминирование партии.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Britannica, статья «Cultural Revolution»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млн тонн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1980-м годам производство зерна в Индии выросло до десятков миллионов тонн, что помогло снизить риск массового голода и укрепило курс на самообеспечение.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производства пшеницы был достигнут в Индии к началу 1980-х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статистика производства пшеницы в Индии; данные сопоставляются с периодом «зелёной революции».
</a:t>
            </a:r>
            <a:endParaRPr lang="en-US" sz="93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Суэцкого канала стала символом борьбы арабских стран за контроль над ключевыми экономическими ресурсами и политический суверенитет.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Египет национализировал Суэцкий канал, вызвав международный кризис.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Britannica: Suez Crisis, 1956.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год стал символом «африканского десятилетия»: волна независимости показала, насколько быстро менялась политическая карта континента.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Гана первой в Тропической Африке получила независимость.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Britannica: Ghana, independence in 1957.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один год независимость получили сразу многие территории Африки, и это ускорило распад колониальной системы, но не сняло проблему искусственных границ.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африканских государств обрели независимость в этот год, поэтому его называют «Годом Африки».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Britannica: Year of Africa, 1960.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 млрд долларов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ориентация делала экономику уязвимой: при падении мировых цен на основные товары доходы быстро сокращались, а долги становились тяжелее.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уровню вырос внешний долг стран Африки к югу от Сахары к 1980 году.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External debt stocks, total (current US$), Sub-Saharan Africa.
</a:t>
            </a:r>
            <a:endParaRPr lang="en-US" sz="93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 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национальный конгресс превратил сопротивление в долгую политическую борьбу, а не в одиночный протест. Аресты, подполье и международное давление постепенно подтачивали систему, которая внешне выглядела устойчивой, но теряла легитимность внутри страны.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разделённый законами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Апартеид разделял население по расовому признаку, определяя, где человек может жить, учиться, работать и голосовать. Городское пространство становилось картой неравенства: отдельные районы, дороги и общественные места обслуживали разные группы населения.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апартеид и сопротивление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вспыхивали гражданские войны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государственные институты после независимости часто не успевали контролировать армию, границы и распределение власти. Это создавало вакуум, в который быстро входили вооружённые группировки и региональные лидеры.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алмазы, медь и другие ресурсы становились не только источником доходов, но и поводом для борьбы. Контроль над ними приносил оружие, влияние и возможность удерживать власть силой.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превращала внутренние конфликты в часть глобального противостояния. Поставки оружия, военные советники и политическая поддержка извне затягивали войны и делали компромисс почти невозможным.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 и раскол региона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поворот и страх элит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1960–1970-е годы идеи социальной революции распространились по региону через партизанские движения, студенческие организации и профсоюзы. Многие режимы отвечали репрессиями, опасаясь повторения кубинского сценария.
</a:t>
            </a:r>
            <a:endParaRPr lang="en-US" sz="787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правительства оправдывали жёсткий контроль борьбой с коммунизмом и «хаосом». В результате политическая конкуренция во многих странах была ограничена, а права граждан — серьёзно урезаны.
</a:t>
            </a:r>
            <a:endParaRPr lang="en-US" sz="798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противостояние усиливало зависимость региона от внешней помощи, кредитов и военной поддержки. Латинская Америка стала одним из самых напряжённых пространств холодной войны в Западном полушарии.
</a:t>
            </a:r>
            <a:endParaRPr lang="en-US" sz="798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 как вызов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революции на Кубе показала, что в Латинской Америке возможен радикальный разрыв с прежним порядком. Для США это стало сигналом угрозы, а для левых движений — примером успешного восстания.
</a:t>
            </a:r>
            <a:endParaRPr lang="en-US" sz="7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импортозамещения стимулировала рост промышленности, но опиралась на защиту рынка и кредитование. Когда внешние займы дорожали, экономические противоречия быстро обострялись.
</a:t>
            </a:r>
            <a:endParaRPr lang="en-US" sz="1165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долга показывает, что промышленная защита не решила проблему зависимости: без устойчивого экспорта и валютных поступлений модель становилась уязвимой.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Indicators: External debt stocks, total (current US$), Latin America &amp; Caribbean.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импортозамещение и его пределы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Азии, Африки и Латинской Америки показал: политическая независимость открывала путь к реформам, но не гарантировала успеха. Исход решали институты, ресурсы, международная обстановка и способность удержать социальный баланс.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 готовых рецептов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2026-07-26T11:40:10Z</dcterms:created>
  <dcterms:modified xsi:type="dcterms:W3CDTF">2026-07-26T11:40:10Z</dcterms:modified>
</cp:coreProperties>
</file>