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тождества в алгебре 10 класса: основные связи и способы преобразований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помогают упрощать, доказывать и преобразовывать тригонометрические выражения.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тригонометрические тождества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 классе тригонометрия связывает геометрию, алгебру и периодические процессы. Тождества сохраняют неизменные соотношения между функциями одного угла и дают удобный язык для преобразований и вычислений в задачах разного типа.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синуса, косинуса, тангенса и котангенса
</a:t>
            </a:r>
            <a:endParaRPr lang="en-US" sz="2212" dirty="0"/>
          </a:p>
        </p:txBody>
      </p:sp>
      <p:sp>
        <p:nvSpPr>
          <p:cNvPr id="12" name="Text 2"/>
          <p:cNvSpPr txBox="1"/>
          <p:nvPr/>
        </p:nvSpPr>
        <p:spPr>
          <a:xfrm>
            <a:off x="644562" y="1063862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на 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косинус угла α равен абсциссе точки, а синус — её ординате. Поэтому значения функций удобно читать прямо по положению точки на окружности.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44562" y="1861836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определяют как отношение sin α к cos α при cos α ≠ 0, а котангенс — как отношение cos α к sin α при sin α ≠ 0. Эти формулы сразу показывают области определения.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44562" y="2659824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 и знаки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каждой функции зависит от четверти, где находится конечная сторона угла. Именно поэтому одни и те же формулы могут давать положительный или отрицательный результат.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44549" y="3457820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геометрией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тригонометрических функций опираются на геометрию единичной окружности и становятся основой для всех дальнейших тождеств, включая формулы приведения, суммы и разности углов.
</a:t>
            </a:r>
            <a:endParaRPr lang="en-US" sz="1055" dirty="0"/>
          </a:p>
        </p:txBody>
      </p:sp>
      <p:sp>
        <p:nvSpPr>
          <p:cNvPr id="16" name="Text 6"/>
          <p:cNvSpPr txBox="1"/>
          <p:nvPr/>
        </p:nvSpPr>
        <p:spPr>
          <a:xfrm>
            <a:off x="644536" y="4255815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для преобразований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определений позволяет не заучивать формулы механически, а выводить их из расположения точки, координат и отношений между синусом, косинусом, тангенсом и котангенсом.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тождества и условия их применения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равенства лежат в основе школьных преобразований и требуют внимательного учета области допустимых значений.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стандартные преобразования опираются на несколько базовых равенств и на проверку, где выражение вообще определено.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класса, тема «Тригонометрические тождества»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тождества sin²α + cos²α = 1 удобно выражать одну функцию через другую, проверять вычисления и упрощать дроби без изменения значения выражения.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Тождество, получаемое из теоремы Пифагора для точки на единичной окружности
</a:t>
            </a:r>
            <a:endParaRPr lang="en-US" sz="718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сохраняется при любой замене sin²α и cos²α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тождеств используются чаще всего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статистику, а учебную значимость разных групп формул при работе с преобразованиями и уравнениями.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чаще всего нужны базовые тождества и формулы, которые позволяют менять аргумент или приводить выражение к удобному виду.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оценка по содержанию темы, без эмпирической статистики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 знаки тригонометрических функций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4171200" y="9900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значение cos α читается по оси Ox, а sin α — по оси Oy. Это делает связь между геометрией и алгеброй наглядной и точной.
</a:t>
            </a:r>
            <a:endParaRPr lang="en-US" sz="1268" dirty="0"/>
          </a:p>
        </p:txBody>
      </p:sp>
      <p:sp>
        <p:nvSpPr>
          <p:cNvPr id="13" name="Text 3"/>
          <p:cNvSpPr txBox="1"/>
          <p:nvPr/>
        </p:nvSpPr>
        <p:spPr>
          <a:xfrm>
            <a:off x="4171225" y="178534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как 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выражается через sin α и cos α, поэтому он существует только там, где cos α не равен нулю. Это важно учитывать при вычислениях и преобразованиях.
</a:t>
            </a:r>
            <a:endParaRPr lang="en-US" sz="1268" dirty="0"/>
          </a:p>
        </p:txBody>
      </p:sp>
      <p:sp>
        <p:nvSpPr>
          <p:cNvPr id="14" name="Text 4"/>
          <p:cNvSpPr txBox="1"/>
          <p:nvPr/>
        </p:nvSpPr>
        <p:spPr>
          <a:xfrm>
            <a:off x="4171200" y="258069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по четвертям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четверти обе функции положительны, во второй отрицателен косинус, в третьей обе функции отрицательны, а в четвертой отрицателен синус.
</a:t>
            </a:r>
            <a:endParaRPr lang="en-US" sz="1268" dirty="0"/>
          </a:p>
        </p:txBody>
      </p:sp>
      <p:sp>
        <p:nvSpPr>
          <p:cNvPr id="15" name="Text 5"/>
          <p:cNvSpPr txBox="1"/>
          <p:nvPr/>
        </p:nvSpPr>
        <p:spPr>
          <a:xfrm>
            <a:off x="4171200" y="3376045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формул приведения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точки относительно осей определяет знак и иногда замену функции на софункцию. Поэтому формулы приведения удобно запоминать через движение по окружности.
</a:t>
            </a:r>
            <a:endParaRPr lang="en-US" sz="1268" dirty="0"/>
          </a:p>
        </p:txBody>
      </p:sp>
      <p:sp>
        <p:nvSpPr>
          <p:cNvPr id="16" name="Text 6"/>
          <p:cNvSpPr txBox="1"/>
          <p:nvPr/>
        </p:nvSpPr>
        <p:spPr>
          <a:xfrm>
            <a:off x="4171225" y="41714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рассуждения помогает быстро определять знак результата, проверять ответ и не теряться в задачах, где угол задан не в привычном виде.
</a:t>
            </a:r>
            <a:endParaRPr lang="en-US" sz="12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преобразовать тригонометрическое выражение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упрощения выражений и доказательства равенств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и разности углов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суммы и разности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sin(α ± β) = sin α cos β ± cos α sin β позволяет выражать синус через значения двух других углов и часто используется для вычисления точных значений.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суммы и разности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cos(α ± β) = cos α cos β ∓ sin α sin β особенно полезна при преобразовании выражений, где нужно перейти от суммы углов к произведениям функций.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суммы и разности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tg(α ± β) = (tg α ± tg β)/(1 ∓ tg α tg β) помогает работать с выражениями, где удобнее перейти к отношениям синусов и косинусов.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служат не только для вычислений, но и для вывода других тождеств, проверки равенств и преобразования аргументов в более удобный вид.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 и их закономерности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тригонометрические функции при переходе к связанным углам и как это связано с четвертями.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связанным углам функция либо сохраняется, либо заменяется на софункцию; знак определяется четвертью и направлением смещения.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класса, формулы приведения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тригонометрических функций для основных углов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для этих углов удобно проверять через единичную окружность и симметрию между синусом и косинусом.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согласуются с тождеством sin²α + cos²α = 1 и показывают взаимную заменяемость sin и cos при 45°.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точных значений для углов 0°, 30°, 45°, 60°, 90°; школьный курс алгебры 10 класса.
</a:t>
            </a:r>
            <a:endParaRPr lang="en-US" sz="8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двойного угла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удвоенного угла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sin 2α = 2 sin α cos α напрямую связывает значение удвоенного угла с исходным углом. Она особенно удобна при преобразовании произведений в более простую форму.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в трёх формах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 2α можно записывать как cos²α − sin²α, 2cos²α − 1 или 1 − 2sin²α. Выбор формы зависит от того, какие величины уже присутствуют в выражении.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двойного угла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tg 2α = 2tg α / (1 − tg²α) полезна при решении уравнений, где тангенс уже встречается в записи. При использовании важно помнить об ограничениях на знаменатель.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двойного угла позволяют переходить к более удобному виду выражения, сокращать вычисления и получать равносильные преобразования. Особенно часто они нужны в задачах на упрощение и доказательство.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половинного угла и связь с формулами двойного угла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половинный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половинного угла выводят из равенства для cos 2α, если выразить sin²(α/2) и cos²(α/2) через cos α. Так возникает удобная связь между углом и его половиной. Важно помнить, что знак корня определяется положением угла на окружности.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формулы особенно полезны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равенства помогают находить точные значения, упрощать выражения с квадратами синуса и косинуса и переходить к более компактной записи. Они часто экономят несколько шагов там, где прямой расчёт выглядит громоздким. При этом нужно заранее учитывать четверть, чтобы выбрать правильный знак.
</a:t>
            </a:r>
            <a:endParaRPr lang="en-US" sz="13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сумм к произведению и от произведения к сумме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и разности позволяют заменить длинную сумму тригонометрических выражений произведением. Это удобно, когда нужно выделить общий множитель, упростить запись и подготовить выражение к сокращению.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преобразование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произведение функций мешает увидеть структуру выражения. Тогда переход к сумме делает его более наглядным и помогает сравнивать разные части равенства или раскрывать скрытую симметрию.
</a:t>
            </a:r>
            <a:endParaRPr lang="en-US" sz="1247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сложных 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формулы особенно эффективны в заданиях повышенной сложности, где прямой путь слишком длинный. Они часто дают краткое решение при преобразовании нестандартных выражений и дробей.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Требуют аккуратности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внимательно следить за аргументами и знаками, чтобы не потерять равносильность преобразования. Малейшая ошибка в формуле может изменить всё выражение и привести к неверному ответу.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доказывают тригонометрические тождества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преобразований при доказательстве равенств в школьной тригонометрии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преобразовании тригонометрических выражений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на этапах, где нужно одновременно учитывать знак, аргумент и допустимые значения выражения.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четверти и области определения даёт наибольший эффект: именно эти шаги чаще всего нарушают правильность решения.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 школьных заданиях по тригонометрии; учебный материал для анализа, без привязки к конкретной выборке.
</a:t>
            </a:r>
            <a:endParaRPr lang="en-US" sz="7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835278"/>
            <a:ext cx="4865100" cy="17957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тригонометрических задач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подхода дополняют друг друга: выбор зависит от цели преобразования и уровня сложности задания.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простых преобразований удобнее тождества, для понимания структуры — графики, а для уравнений — формулы общего решения.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 тригонометрии 10 класса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73597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71695"/>
            <a:ext cx="311100" cy="276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тригонометрические тождества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колебаний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помогают описывать колебательные процессы, где значения функции повторяются через равные промежутки времени. Это важно при моделировании движения, звука и других периодических явлений.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геодезия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навигации и геодезии тригонометрические соотношения позволяют рассчитывать расстояния и углы там, где прямое измерение затруднено. Благодаря этому строятся более точные карты и маршруты.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расчёты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используют тригонометрические преобразования при анализе нагрузок, углов наклона и геометрии конструкций. Это помогает переводить практическую задачу в удобную для вычислений форму.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10 класса тождества нужны для вычисления недоступных значений, упрощения выражений и проверки ответов. Они связывают абстрактные формулы с конкретным вычислительным результатом.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Тождества, графики sin x и cos x, периодичность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171200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синуса и косинуса показывают, что после сдвига на 2π значения функций повторяются. Это наглядно подтверждает периодичность, заложенную в определениях через единичную окружность.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71225" y="2334416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Симметрии графиков помогают понять формулы приведения и тождества, связанные с заменой аргумента. Видно, почему одни значения сохраняются, а другие меняют знак при переходе к связанным углам.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171200" y="3678832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система представлений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 графики описывают одни и те же функции разными языками. Такое сопоставление делает тригонометрию более понятной и помогает уверенно работать с преобразованиями.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без разрозненных формул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тождества образуют цельную систему, где геометрический смысл, знаки функций и алгебраические преобразования работают вместе. Чем лучше освоены эти связи, тем увереннее решаются уравнения, доказываются равенства и упрощаются выражения.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2026-05-30T03:37:08Z</dcterms:created>
  <dcterms:modified xsi:type="dcterms:W3CDTF">2026-05-30T03:37:08Z</dcterms:modified>
</cp:coreProperties>
</file>