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400" y="1428399"/>
            <a:ext cx="8059200" cy="7846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формы имён прилагательных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 краткая форма передаёт признак, состояние и результат действия.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формы помогают говорить точно и кратко. Они часто встречаются в текстах, пословицах и обычной речи, а ещё связаны с сказуемым и согласованием слов в предложении.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811050" y="457200"/>
            <a:ext cx="11791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краткая форма прилагательного
</a:t>
            </a:r>
            <a:endParaRPr lang="en-US" sz="4500" dirty="0"/>
          </a:p>
        </p:txBody>
      </p:sp>
      <p:sp>
        <p:nvSpPr>
          <p:cNvPr id="9" name="Text 2"/>
          <p:cNvSpPr txBox="1"/>
          <p:nvPr/>
        </p:nvSpPr>
        <p:spPr>
          <a:xfrm>
            <a:off x="5821050" y="2336425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к форме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 имени прилагательного отвечает на вопросы каков? какова? каково? каковы? По ним легко узнать, что слово называет признак в определённой ситуации.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5821050" y="4092600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в моменте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форма показывает состояние предмета или человека сейчас: день ясен, письмо готово, дети рады. Она не просто описывает предмет, а сообщает, каким он является в данный момент.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821050" y="5848775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 сказуемом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краткое прилагательное чаще всего входит в состав сказуемого. Благодаря этому оно помогает связать признак с действием или состоянием и делает высказывание точным.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5821050" y="7604950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высказывания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 нередко передаёт результат действия, оценку или итог наблюдения: задача решена, ответ верен, урок окончен. Поэтому она особенно удобна в сообщениях и учебных текстах.
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3122608"/>
            <a:ext cx="9042900" cy="42421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и краткая форма: основные различия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полную и краткую форму прилагательного на простых примерах.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форма чаще называет признак предмета, а краткая — сообщает о состоянии, результате или оценке.
</a:t>
            </a:r>
            <a:endParaRPr lang="en-US" sz="4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6650" y="6052027"/>
            <a:ext cx="16444800" cy="31636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562200" y="491775"/>
            <a:ext cx="156423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изменяются краткие формы
</a:t>
            </a:r>
            <a:endParaRPr lang="en-US" sz="45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1561698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родам
</a:t>
            </a:r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единственном числе краткие прилагательные изменяются по родам: добр, добра, добро. Форма показывает, к какому существительному относится слово и помогает правильно построить предложение.
</a:t>
            </a:r>
            <a:endParaRPr lang="en-US" sz="2792" dirty="0"/>
          </a:p>
        </p:txBody>
      </p:sp>
      <p:sp>
        <p:nvSpPr>
          <p:cNvPr id="11" name="Text 3"/>
          <p:cNvSpPr txBox="1"/>
          <p:nvPr/>
        </p:nvSpPr>
        <p:spPr>
          <a:xfrm>
            <a:off x="5640679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числам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множественном числе род уже не различается: добры. Эта форма употребляется, когда речь идёт сразу о нескольких предметах или лицах, и звучит очень кратко.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730094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зависит от 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окончания связан с существительным, к которому относится прилагательное. Поэтому для точного употребления нужно определить род и число главного слова в предложении.
</a:t>
            </a:r>
            <a:endParaRPr lang="en-US" sz="2743" dirty="0"/>
          </a:p>
        </p:txBody>
      </p:sp>
      <p:sp>
        <p:nvSpPr>
          <p:cNvPr id="13" name="Text 5"/>
          <p:cNvSpPr txBox="1"/>
          <p:nvPr/>
        </p:nvSpPr>
        <p:spPr>
          <a:xfrm>
            <a:off x="13819521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видеть сразу несколько форм одного прилагательного, легче заметить общий корень и разные окончания. Это помогает быстро отличать формы и не путать их при письме.
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русскому языку, 6 класс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формы употребляются чаще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выбирается по слову, с которым прилагательное связано в предложении.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формы равноправны; различие определяется грамматическими признаками существительного, а не частотой в языке.
</a:t>
            </a:r>
            <a:endParaRPr lang="en-US" sz="4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образуется краткая форма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общий путь от полной формы к краткой.
</a:t>
            </a:r>
            <a:endParaRPr lang="en-US" sz="2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529525" y="1994875"/>
            <a:ext cx="6835800" cy="30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 в роли сказуемого
</a:t>
            </a:r>
            <a:endParaRPr lang="en-US" sz="4500" dirty="0"/>
          </a:p>
        </p:txBody>
      </p:sp>
      <p:sp>
        <p:nvSpPr>
          <p:cNvPr id="11" name="Text 2"/>
          <p:cNvSpPr txBox="1"/>
          <p:nvPr/>
        </p:nvSpPr>
        <p:spPr>
          <a:xfrm>
            <a:off x="9404100" y="1797625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подлежащим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прилагательное чаще всего связано с подлежащим через сказуемое. Оно сообщает, каким является предмет или лицо в данный момент, и делает предложение завершённым по смыслу.
</a:t>
            </a:r>
            <a:endParaRPr lang="en-US" sz="2728" dirty="0"/>
          </a:p>
        </p:txBody>
      </p:sp>
      <p:sp>
        <p:nvSpPr>
          <p:cNvPr id="12" name="Text 3"/>
          <p:cNvSpPr txBox="1"/>
          <p:nvPr/>
        </p:nvSpPr>
        <p:spPr>
          <a:xfrm>
            <a:off x="9404100" y="6045250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и итог
</a:t>
            </a:r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форма особенно удобна, когда нужно назвать результат действия или текущее состояние: тетрадь чиста, задача решена, урок окончен. В этих примерах важен именно итог.
</a:t>
            </a:r>
            <a:endParaRPr lang="en-US" sz="2906" dirty="0"/>
          </a:p>
        </p:txBody>
      </p:sp>
      <p:sp>
        <p:nvSpPr>
          <p:cNvPr id="13" name="Text 4"/>
          <p:cNvSpPr txBox="1"/>
          <p:nvPr/>
        </p:nvSpPr>
        <p:spPr>
          <a:xfrm>
            <a:off x="14115125" y="6045250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речи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друг внимателен, работа выполнена, ответ верен показывают, что краткое прилагательное не просто описывает признак, а сообщает о состоянии или качестве предмета в конкретной ситуации.
</a:t>
            </a:r>
            <a:endParaRPr lang="en-US" sz="2988" dirty="0"/>
          </a:p>
        </p:txBody>
      </p:sp>
      <p:sp>
        <p:nvSpPr>
          <p:cNvPr id="14" name="Text 5"/>
          <p:cNvSpPr txBox="1"/>
          <p:nvPr/>
        </p:nvSpPr>
        <p:spPr>
          <a:xfrm>
            <a:off x="14115125" y="1797625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Краткость и точность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 помогает выразить мысль без лишних слов. Поэтому она часто встречается в учебных сообщениях, объявлениях и коротких ответах, где важны ясность и точность.
</a:t>
            </a:r>
            <a:endParaRPr lang="en-US" sz="294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811050" y="457200"/>
            <a:ext cx="11791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прилагательные не образуют краткую форму
</a:t>
            </a:r>
            <a:endParaRPr lang="en-US" sz="4500" dirty="0"/>
          </a:p>
        </p:txBody>
      </p:sp>
      <p:sp>
        <p:nvSpPr>
          <p:cNvPr id="8" name="Text 2"/>
          <p:cNvSpPr txBox="1"/>
          <p:nvPr/>
        </p:nvSpPr>
        <p:spPr>
          <a:xfrm>
            <a:off x="5821050" y="2336425"/>
            <a:ext cx="11781300" cy="22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у всех слов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 есть не у каждого прилагательного. Многие относительные и притяжательные прилагательные её не имеют, потому что называют не изменяемый признак, а отношение или принадлежность.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5821050" y="4823450"/>
            <a:ext cx="11781300" cy="22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без краткой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обычно говорят о словах деревянный, школьный, лисий, мамин. Их значение не предполагает изменения признака по степени или состоянию, поэтому краткая форма не нужна.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5821050" y="7310475"/>
            <a:ext cx="11781300" cy="22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у качественных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формы обычно образуют качественные прилагательные: добрый — добр, умный — умён, смелый — смел. Они называют признак, который может проявляться по-разному в разных ситуациях.
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475" y="4187339"/>
            <a:ext cx="8493000" cy="288512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4362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кратких форм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0254875" y="2305150"/>
            <a:ext cx="7728300" cy="56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Посмотрим, какие окончания помогают узнать род и число краткого прилагательного.
</a:t>
            </a:r>
            <a:pPr algn="l" indent="0" marL="0">
              <a:lnSpc>
                <a:spcPct val="150041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быстро показывает форму слова и помогает правильно согласовать прилагательное с существительным.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9645375" y="8170450"/>
            <a:ext cx="62919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6650" y="6052027"/>
            <a:ext cx="16444800" cy="31636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562200" y="491775"/>
            <a:ext cx="156423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в кратких формах
</a:t>
            </a:r>
            <a:endParaRPr lang="en-US" sz="45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1561698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кратких формах ударение нередко смещается по сравнению с полной формой. Поэтому при чтении и письме важно запоминать не только слово, но и его произношение.
</a:t>
            </a:r>
            <a:endParaRPr lang="en-US" sz="2770" dirty="0"/>
          </a:p>
        </p:txBody>
      </p:sp>
      <p:sp>
        <p:nvSpPr>
          <p:cNvPr id="11" name="Text 3"/>
          <p:cNvSpPr txBox="1"/>
          <p:nvPr/>
        </p:nvSpPr>
        <p:spPr>
          <a:xfrm>
            <a:off x="5640679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 запоминания
</a:t>
            </a:r>
            <a:pPr algn="l" indent="0" marL="0">
              <a:lnSpc>
                <a:spcPct val="100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сравнивать пары: полный — полон, мудрый — мудр, гордый — горд, готовый — готов. Такие сопоставления помогают увидеть, где ударение остаётся, а где переходит на другой слог.
</a:t>
            </a:r>
            <a:endParaRPr lang="en-US" sz="2743" dirty="0"/>
          </a:p>
        </p:txBody>
      </p:sp>
      <p:sp>
        <p:nvSpPr>
          <p:cNvPr id="12" name="Text 4"/>
          <p:cNvSpPr txBox="1"/>
          <p:nvPr/>
        </p:nvSpPr>
        <p:spPr>
          <a:xfrm>
            <a:off x="9730094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случаи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Особого внимания требуют формы типа прав: прав, права, право, правы. Здесь ударение помогает различать формы по роду и числу, поэтому ошибиться в нём очень легко.
</a:t>
            </a:r>
            <a:endParaRPr lang="en-US" sz="2800" dirty="0"/>
          </a:p>
        </p:txBody>
      </p:sp>
      <p:sp>
        <p:nvSpPr>
          <p:cNvPr id="13" name="Text 5"/>
          <p:cNvSpPr txBox="1"/>
          <p:nvPr/>
        </p:nvSpPr>
        <p:spPr>
          <a:xfrm>
            <a:off x="13819521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себя
</a:t>
            </a:r>
            <a:pPr algn="l" indent="0" marL="0">
              <a:lnSpc>
                <a:spcPct val="100000"/>
              </a:lnSpc>
              <a:buNone/>
            </a:pPr>
            <a:r>
              <a:rPr lang="en-US" sz="10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проговаривать слово в предложении и сверять его с орфоэпическим словарём. Так ученик быстрее запоминает правильное ударение и избегает ошибок в устной и письменной речи.
</a:t>
            </a:r>
            <a:endParaRPr lang="en-US" sz="271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примеры по школьному курсу русского языка; дата не требуется.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могут обозначать краткие формы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 особенно часто звучит в оценках, описании эмоций и обозначении результата действия, поэтому она делает высказывание короче и точнее.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группы связаны с конкретной ситуацией: краткая форма передаёт не общий признак, а текущее состояние или оценку предмета.
</a:t>
            </a:r>
            <a:endParaRPr lang="en-US" sz="4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524725" y="1189600"/>
            <a:ext cx="172398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краткого прилагательного с существительным
</a:t>
            </a:r>
            <a:endParaRPr lang="en-US" sz="4500" dirty="0"/>
          </a:p>
        </p:txBody>
      </p:sp>
      <p:sp>
        <p:nvSpPr>
          <p:cNvPr id="10" name="Text 2"/>
          <p:cNvSpPr txBox="1"/>
          <p:nvPr/>
        </p:nvSpPr>
        <p:spPr>
          <a:xfrm>
            <a:off x="1495200" y="2890275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найдите существительное, к которому относится краткое прилагательное. Именно оно подсказывает, какой род или число нужно выбрать для правильной формы слова.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10342675" y="2890275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Учтите число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существительное стоит во множественном числе, форма прилагательного тоже меняется: книги интересны, дома высоки, ученики серьёзны. Род при этом уже не различается.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1495200" y="5715350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Сверьте род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единственном числе краткое прилагательное согласуется по роду: книга интересна, фильм интересен, окно интересно. Такая форма делает предложение точным и грамматически правильным.
</a:t>
            </a:r>
            <a:endParaRPr lang="en-US" sz="3000" dirty="0"/>
          </a:p>
        </p:txBody>
      </p:sp>
      <p:sp>
        <p:nvSpPr>
          <p:cNvPr id="13" name="Text 5"/>
          <p:cNvSpPr txBox="1"/>
          <p:nvPr/>
        </p:nvSpPr>
        <p:spPr>
          <a:xfrm>
            <a:off x="10342675" y="5715350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помогает не только соблюдать правило, но и точнее передавать мысль. Читатель сразу понимает, к какому предмету относится признак и в каком виде он представлен.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правильную форму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определить краткую форму по значению, роду, числу и окончанию.
</a:t>
            </a:r>
            <a:endParaRPr lang="en-US" sz="2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99075" y="3321938"/>
            <a:ext cx="8958300" cy="41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6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40014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рода различаются у краткой формы в единственном числе
</a:t>
            </a:r>
            <a:pPr algn="ctr" indent="0" marL="0">
              <a:lnSpc>
                <a:spcPct val="140014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6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0862450" y="2817850"/>
            <a:ext cx="6809400" cy="49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помогает быстро согласовать слово с существительным и выбрать нужное окончание без ошибки.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4013600"/>
            <a:ext cx="9042900" cy="24602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практика русского языка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краткие формы в речи шестиклассников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слова, которые часто нужны для коротких и точных ответов, описаний и выводов в учебных текстах.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формы помогают говорить кратко, но ясно: они часто передают результат, значимость или состояние без лишних слов.
</a:t>
            </a:r>
            <a:endParaRPr lang="en-US" sz="4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012"/>
            <a:ext cx="5112600" cy="3989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688" y="2025012"/>
            <a:ext cx="5112600" cy="3989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8100" y="2025012"/>
            <a:ext cx="5112600" cy="3989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формы в пословицах и литературе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1089275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пословицах краткая форма делает мысль плотной и выразительной. Фраза «Дело мастера боится» звучит уверенно и легко запоминается, потому что каждое слово в ней на своём месте.
</a:t>
            </a:r>
            <a:endParaRPr lang="en-US" sz="2322" dirty="0"/>
          </a:p>
        </p:txBody>
      </p:sp>
      <p:sp>
        <p:nvSpPr>
          <p:cNvPr id="13" name="Text 3"/>
          <p:cNvSpPr txBox="1"/>
          <p:nvPr/>
        </p:nvSpPr>
        <p:spPr>
          <a:xfrm>
            <a:off x="1089277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92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которое звучит точно
</a:t>
            </a:r>
            <a:endParaRPr lang="en-US" sz="2792" dirty="0"/>
          </a:p>
        </p:txBody>
      </p:sp>
      <p:sp>
        <p:nvSpPr>
          <p:cNvPr id="14" name="Text 4"/>
          <p:cNvSpPr txBox="1"/>
          <p:nvPr/>
        </p:nvSpPr>
        <p:spPr>
          <a:xfrm>
            <a:off x="6793688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высказывания вроде «Умён да сметлив» сразу создают яркий образ человека. Такая форма помогает передать оценку без длинного объяснения и делает речь похожей на народную мудрость.
</a:t>
            </a:r>
            <a:endParaRPr lang="en-US" sz="2322" dirty="0"/>
          </a:p>
        </p:txBody>
      </p:sp>
      <p:sp>
        <p:nvSpPr>
          <p:cNvPr id="15" name="Text 5"/>
          <p:cNvSpPr txBox="1"/>
          <p:nvPr/>
        </p:nvSpPr>
        <p:spPr>
          <a:xfrm>
            <a:off x="6793690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Мудрость в нескольких словах
</a:t>
            </a:r>
            <a:endParaRPr lang="en-US" sz="2644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«Правдой мир держится» краткая форма придаёт словам особую силу. Она делает фразу строгой, чёткой и очень точной, поэтому её часто используют в поэзии и пословицах.
</a:t>
            </a:r>
            <a:endParaRPr lang="en-US" sz="2322" dirty="0"/>
          </a:p>
        </p:txBody>
      </p:sp>
      <p:sp>
        <p:nvSpPr>
          <p:cNvPr id="17" name="Text 7"/>
          <p:cNvSpPr txBox="1"/>
          <p:nvPr/>
        </p:nvSpPr>
        <p:spPr>
          <a:xfrm>
            <a:off x="12498102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лаконичности
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примеры по школьному курсу русского языка; дата не требуется.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краткая форма особенно уместна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ответах краткая форма помогает быстро сформулировать мысль и не перегружать предложение лишними словами.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особенно удобна, когда нужно сообщить состояние, дать оценку или подчеркнуть итог действия в одном коротком сообщении.
</a:t>
            </a:r>
            <a:endParaRPr lang="en-US" sz="4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529525" y="1994875"/>
            <a:ext cx="6835800" cy="30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употреблении кратких форм
</a:t>
            </a:r>
            <a:endParaRPr lang="en-US" sz="4500" dirty="0"/>
          </a:p>
        </p:txBody>
      </p:sp>
      <p:sp>
        <p:nvSpPr>
          <p:cNvPr id="11" name="Text 2"/>
          <p:cNvSpPr txBox="1"/>
          <p:nvPr/>
        </p:nvSpPr>
        <p:spPr>
          <a:xfrm>
            <a:off x="9404100" y="1797625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смешивайте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и краткая формы не всегда заменяют друг друга. Если речь идёт о постоянном признаке, нужна полная форма; если о состоянии или результате — краткая.
</a:t>
            </a:r>
            <a:endParaRPr lang="en-US" sz="2941" dirty="0"/>
          </a:p>
        </p:txBody>
      </p:sp>
      <p:sp>
        <p:nvSpPr>
          <p:cNvPr id="12" name="Text 3"/>
          <p:cNvSpPr txBox="1"/>
          <p:nvPr/>
        </p:nvSpPr>
        <p:spPr>
          <a:xfrm>
            <a:off x="9404100" y="6045250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Следите за родом и числом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слова должна совпадать с существительным: прав, права, право, правы; смел, смела, смело, смелы. Ошибка в окончании сразу делает фразу неточной.
</a:t>
            </a:r>
            <a:endParaRPr lang="en-US" sz="3000" dirty="0"/>
          </a:p>
        </p:txBody>
      </p:sp>
      <p:sp>
        <p:nvSpPr>
          <p:cNvPr id="13" name="Text 4"/>
          <p:cNvSpPr txBox="1"/>
          <p:nvPr/>
        </p:nvSpPr>
        <p:spPr>
          <a:xfrm>
            <a:off x="14115125" y="6045250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образуйте лишнее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у каждого прилагательного есть краткая форма. Относительные и притяжательные прилагательные обычно её не имеют, поэтому перед образованием формы нужно сначала проверить само слово.
</a:t>
            </a:r>
            <a:endParaRPr lang="en-US" sz="2728" dirty="0"/>
          </a:p>
        </p:txBody>
      </p:sp>
      <p:sp>
        <p:nvSpPr>
          <p:cNvPr id="14" name="Text 5"/>
          <p:cNvSpPr txBox="1"/>
          <p:nvPr/>
        </p:nvSpPr>
        <p:spPr>
          <a:xfrm>
            <a:off x="14115125" y="1797625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ударение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кратких формах ударение часто меняется, поэтому его нельзя угадывать по полной форме. Чтобы не ошибиться, полезно проговаривать слово и сверяться со словарём.
</a:t>
            </a:r>
            <a:endParaRPr lang="en-US" sz="294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675" y="2761375"/>
            <a:ext cx="12865200" cy="47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формы: главное, что нужно 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 делает речь точной и краткой: она показывает признак в конкретной ситуации, согласуется с существительным и помогает выразить состояние, результат или оценку.
</a:t>
            </a:r>
            <a:endParaRPr lang="en-US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2026-05-28T08:14:55Z</dcterms:created>
  <dcterms:modified xsi:type="dcterms:W3CDTF">2026-05-28T08:14:55Z</dcterms:modified>
</cp:coreProperties>
</file>