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в Германии: начало больших перемен в Европе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вера стала спором о власти, Европа изменилась навсегда.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Германия стала центром перемен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XVI века Германия была раздроблена на множество земель, а церковь обладала богатством и влиянием. Недовольство злоупотреблениями и новые книги быстро подготавливали почву для Реформации.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Лютер: монах, профессор и критик церковных злоупотреблений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Виттенбергу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был монахом и преподавателем богословия в Виттенберге. Он хорошо знал церковные учения и потому особенно остро видел то, что считал ошибками и злоупотреблениями.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индульгенций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1517 году Лютер выступил против продажи индульгенций. Он утверждал, что спасение человека зависит прежде всего от веры, а не от денег или покупки прощения.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Отклик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мысли заинтересовали студентов, горожан, священников и некоторых князей. Для многих Лютер стал человеком, который вслух сказал то, о чём раньше только шептались.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 Лютера обычно отсчитывают начало Реформации в Германии. Его выступление запустило долгий спор, который вышел далеко за пределы одного монастыря и одного города.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1517–1555: главные события Реформации в Германии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 спор о церковных правилах превратился в затяжной общественный конфликт и завершился официальным признанием религиозного разделения.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короткое время религиозный протест вырос в политическое противостояние и изменил устройство Германии.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Реформации в Германии: 1517, 1521, 1524–1525, 1530, 1555.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4359" y="0"/>
            <a:ext cx="32280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 тезисов и начало спора в Виттенберге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октября 1517 года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опубликовал 95 тезисов, где критиковал продажу индульгенций и церковные злоупотребления. Этот текст стал отправной точкой открытого спора о том, как должна быть устроена церковь.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общественный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Тезисы быстро заметили в городах и университетах. Людей привлекала смелость Лютера, а также то, что он ставил важные вопросы простым и понятным языком.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начала Реформации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Виттенбергом и церковной дверью в этом городе традиционно связывают начало Реформации. Даже один текст смог изменить ход истории, если его вовремя услышали многие.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212" y="0"/>
            <a:ext cx="324147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Индульгенции: почему этот вопрос вызвал возмущение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обещала индульгенция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Индульгенция считалась прощением наказания за грехи после исповеди. Для верующих это было важное церковное обещание, связанное не только с верой, но и с надеждой на облегчение наказания.
</a:t>
            </a:r>
            <a:endParaRPr lang="en-US" sz="903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возникло недовольство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Германии индульгенции продавали за деньги, и многим это казалось несправедливым. Люди не понимали, почему прощение можно получить через платёж, а не через покаяние и веру.
</a:t>
            </a:r>
            <a:endParaRPr lang="en-US" sz="965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нужды и Рим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собранных денег шла на нужды церкви, в том числе на строительство собора Святого Петра в Риме. Для многих это выглядело как торговля священным.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Лютера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считал, что спасение нельзя купить за деньги. По его мнению, вера и искреннее обращение к Богу важнее любых денежных пожертвований и внешних обещаний.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Лютера быстро распространились по Германии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спор в Виттенберге превратился в общегерманское движение благодаря печати и поддержке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8317" y="0"/>
            <a:ext cx="473496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Вормсский рейхстаг 1521 года: Лютер перед императором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отречения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не согласился признать свои книги ошибочными. Он не хотел отказываться от того, во что верил, даже понимая, что его решение может привести к опасным последствиям.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вне закона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отказа Лютера объявили вне закона. Это означало, что он лишался защиты и мог быть арестован, но его сторонники помогли ему скрыться.
</a:t>
            </a:r>
            <a:endParaRPr lang="en-US" sz="1094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 на рейхстаг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1521 году Лютера вызвали на Вормсский рейхстаг и потребовали отказаться от своих взглядов. Для него это был момент, когда личная убеждённость столкнулась с давлением власти.
</a:t>
            </a:r>
            <a:endParaRPr lang="en-US" sz="1046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Лютера укрыли, его книги продолжали читать и переписывать. Идеи Реформации уже вышли за пределы одного суда и стали частью общественной жизни германских земель.
</a:t>
            </a:r>
            <a:endParaRPr lang="en-US" sz="10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и лютеранство: основные различия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Реформация упростила церковную жизнь и сделала веру более личной и понятной.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Лютеранство уменьшило роль церковной иерархии и приблизило богослужение к обычным людям.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основным положениям католицизма и лютеранства в XVI веке.
</a:t>
            </a:r>
            <a:endParaRPr lang="en-US" sz="7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062"/>
            <a:ext cx="202200" cy="17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5048"/>
            <a:ext cx="202200" cy="16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627" y="3197877"/>
            <a:ext cx="189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поддержал Реформацию: князья, города и новые сторонники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князья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князей поддержала Реформацию, чтобы укрепить свою власть в землях и уменьшить влияние папы и императора. Для них это было ещё и политически выгодно.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идеи Лютера нашли отклик у ремесленников, купцов и образованных жителей. Им нравились более простые церковные правила и богослужение на понятном языке.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Студенты, учителя и священники внимательно читали новые тексты и спорили о них. Для них важным было право самому разбираться в религиозных вопросах, а не только слушать авторитеты.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 обсуждению подключились разные слои общества, Реформация перестала быть только спором богословов. Она стала движением, которое затронуло жизнь многих людей в Германии.
</a:t>
            </a:r>
            <a:endParaRPr lang="en-US" sz="10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Реформация получила поддержку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Лютера совпали с интересами разных слоёв общества, поэтому спор о вере быстро стал общественным движением.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сыграли недовольство церковными злоупотреблениями и политический расчёт князей.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теме презентации; оценка причин по исторической интерпретации.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война 1524–1525 годов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1524: рост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требовали уменьшить повинности, налоги и барщину. Недовольство усиливалось из-за неравенства между сельским населением и знатью.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1525: вооружённые выступления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охватило многие районы Южной и Центральной Германии. Надежды на справедливые перемены быстро сменились жестокими столкновениями.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1525: реакция Лютера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не поддержал насилие и осудил восстание. Поражение крестьян показало, что религиозные идеи могут вызвать и социальный конфликт.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" y="2658800"/>
            <a:ext cx="2500776" cy="248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349" y="2615725"/>
            <a:ext cx="2603502" cy="252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и немецкая Библия: как идеи стали доступными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меняет цену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Гутенберга сделало печать быстрее и дешевле ручного переписывания. Теперь листовки, проповеди и небольшие книги могли выходить большими тиражами и попадать в разные города почти одновременно.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Библия на языке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перевёл Священное Писание на немецкий язык, чтобы верующие могли читать и понимать текст без посредников. Это усилило интерес к самостоятельному чтению и сделало религиозные споры более открытыми.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Листовки как голос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печатные тексты легко читали на рынках, в мастерских и университетах. Они помогали быстро передавать новые идеи, а изображение печатной мастерской напоминает, как рождалось это информационное движение.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Аугсбургское исповедание 1530 года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вера лютеран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впервые чётко изложил основные взгляды сторонников Лютера. Он показал, во что они верят, и помог объединить разрозненные общины в одно направление.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богослужение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документа выступали за более понятные службы и отказ от лишней сложности обрядов. Это делало церковь ближе к обычным жителям городов и деревень.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Библия и вера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исповедании подчёркивалось, что Священное Писание важнее церковных традиций, а спасение зависит от веры. Для многих людей это стало понятным и убедительным объяснением новой веры.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признанию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Исповедание стало политически важным текстом: оно показало, что лютеранство — не случайный протест, а оформленная вера со своими правилами и учением.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последствия Реформации в Германии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религиозные изменения затронули политику, образование, культуру и повседневную жизнь.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изменила не только церковь, но и власть, обучение, культуру и привычки людей.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теме презентации; обобщение исторических последствий Реформации.
</a:t>
            </a:r>
            <a:endParaRPr lang="en-US" sz="6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Германии после Реформации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 вере не совпадало с современными границами: оно складывалось по владениям князей, городов и церковных земель.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надолго осталась религиозно неоднородной, а север и часть центра чаще приняли лютеранство.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теме презентации; условное распределение для наглядной диаграммы.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 не сняло всех противоречий, но уменьшило открытые конфликты и закрепило религиозное разделение германских земель.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1555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моментом, когда право князей выбирать веру для своих земель было признано официально.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Аугсбургский религиозный мир 1555 года; историческая справка.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Причина, событие, результат: как развивалась Реформация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событий Реформации в Германии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Реформации для Европы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вера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усилила мысль о том, что человек должен сам читать Библию и осмысленно выбирать путь веры. Это изменило отношение к религии в повседневной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понимать Священное Писание, людям понадобились навыки чтения. Поэтому школы и книги стали играть большую роль, а грамотность постепенно повышалась.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Реформации появились протестантские общины и церкви, отличавшиеся от католической традиции. Это изменило религиозную карту Европы на долгие века.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отношения с властью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показала, что церковь и государство могут влиять друг на друга по-новому. В разных странах это привело к долгим спорам о власти и вере.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в Германии: спор, изменивший Европу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Начавшись как протест против индульгенций, Реформация превратилась в событие, которое изменило веру, политику и культуру. Она разделила Германию и надолго изменила историю Европы.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2026-06-02T08:02:56Z</dcterms:created>
  <dcterms:modified xsi:type="dcterms:W3CDTF">2026-06-02T08:02:56Z</dcterms:modified>
</cp:coreProperties>
</file>