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в русском языке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слова, части предложений и помогают точно выражать мысль.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разряды союзов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эта тема помогает разбирать сложные предложения, понимать смысл связей между частями и уверенно объяснять постановку запятых.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9197"/>
            <a:ext cx="5139684" cy="2018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разряда союзов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деление союзов связано с тем, равноправны ли части предложения или одна зависит от другой.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союза определяется по строению предложения: равноправие частей указывает на сочинительный союз, зависимость — на подчинительный.
</a:t>
            </a:r>
            <a:endParaRPr lang="en-US" sz="805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обобщение по теме «Разряды союзов».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равных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слова, однородные члены и части сложносочинённого предложения без подчинения одной части другой.
</a:t>
            </a:r>
            <a:endParaRPr lang="en-US" sz="1180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выражают
</a:t>
            </a:r>
            <a:pPr algn="l" indent="0" marL="0">
              <a:lnSpc>
                <a:spcPct val="100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добавление, противопоставление, выбор, чередование или последовательность событий, поэтому помогают точно передать ход мысли.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а, но, зато, или, либо, тоже, также, да в значении и, да в значении 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часто используются в перечислениях, описаниях и рассказах о нескольких действиях или признаках.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ним легче увидеть, какие части предложения стоят рядом как равные, а не зависят друг от 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сочинительных союзов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сочинительных союзов по-своему связывает части высказывания и помогает выразить нужный оттенок смысла.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относятся к одному разряду, но различаются значением связи: добавление, противопоставление или выбор.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грамматике русского языка; условное распределение для наглядной диаграммы.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205582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и, тоже, также показывают присоединение новой информации к уже сказанному, не меняя общего направления мысли.
</a:t>
            </a:r>
            <a:endParaRPr lang="en-US" sz="944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 часто соединяет несколько действий, признаков или предметов, которые воспринимаются как часть одного ряда.
</a:t>
            </a:r>
            <a:endParaRPr lang="en-US" sz="944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да в значении и и ни…ни помогают передать последовательность или одновременность действий, когда события идут одно за другим или вместе.
</a:t>
            </a:r>
            <a:endParaRPr lang="en-US" sz="944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союзы соединяют признаки одного предмета, чтобы показать контраст: предмет может быть тёплым, но ветреным, тихим, однако тревожным.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показывают, что вторая часть предложения не совпадает с первой по смыслу и уточняет или отменяет ожидание.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противительных союзов речь была бы беднее: именно они делают сравнение точным и заметно усиливают выразительность высказывания.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а, но, зато, однако, да в значении но. Они помогают выразить резкую смену мысли или оценку.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из 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 и либо показывают, что нужно выбрать один из нескольких возможных вариантов, не называя заранее единственно верный.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то…то помогают передать смену событий или признаков, когда одно действие быстро сменяется другим и создаётся ощущение движения.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не то…не то выражают сомнение или неточность, поэтому слушатель понимает: говорящий не уверен в одном конкретном варианте.
</a:t>
            </a:r>
            <a:endParaRPr lang="en-US" sz="1039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сочинительный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 смыслу и строению предложения определить разряд союза.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главной и зависимой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части сложноподчинённого предложения, где одна часть поясняет другую и делает высказывание точнее.
</a:t>
            </a:r>
            <a:endParaRPr lang="en-US" sz="1093" dirty="0"/>
          </a:p>
        </p:txBody>
      </p:sp>
      <p:sp>
        <p:nvSpPr>
          <p:cNvPr id="12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причину, время, условие, цель, уступку и сравнение, поэтому помогают передать не только факт, но и его смысловые оттенки.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потому что, так как, когда, пока, если, чтобы, хотя, как будто, словно. Каждый из них задаёт свой тип связи.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2095463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роль выполняют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помогают объяснить, почему произошло действие, при каком условии оно возможно или когда именно оно случилось.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913415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понимания подчинительных союзов трудно правильно разбирать сложные предложения и объяснять, почему между частями нужна запятая.
</a:t>
            </a:r>
            <a:endParaRPr lang="en-US" sz="11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подчинительных союзов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помогают не только связать части предложения, но и точно показать, как они соотносятся по смыслу.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объединяет подчинение одной части другой, но смысловые оттенки различаются.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визуализации; условные данные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и целевые союзы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7324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возникает событие или действие, затем через причинный союз объясняется его основание: почему это произошло и что стало причиной.
</a:t>
            </a:r>
            <a:endParaRPr lang="en-US" sz="1056" dirty="0"/>
          </a:p>
        </p:txBody>
      </p:sp>
      <p:sp>
        <p:nvSpPr>
          <p:cNvPr id="7" name="Text 2"/>
          <p:cNvSpPr txBox="1"/>
          <p:nvPr/>
        </p:nvSpPr>
        <p:spPr>
          <a:xfrm>
            <a:off x="4895188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pPr algn="ctr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целевые союзы показывают, ради чего совершается действие. Вторая часть предложения раскрывает намерение, замысел или ожидаемый результат.
</a:t>
            </a:r>
            <a:endParaRPr lang="en-US" sz="1134" dirty="0"/>
          </a:p>
        </p:txBody>
      </p:sp>
      <p:sp>
        <p:nvSpPr>
          <p:cNvPr id="8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и условные союзы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союзы помогают точно указать момент, начало или продолжительность действия. Они связывают события по времени и делают рассказ последовательным и понятным.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зависит от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союзы показывают, при каком обстоятельстве действие станет возможным. Одна часть предложения зависит от другой и обозначает ситуацию, необходимую для результата.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для порядка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особенно важны в пересказе и объяснении правил, потому что помогают не перепутать, что случилось раньше, а что произошло позже.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прозвенел звонок, урок начался. Если повторить правило, ошибок будет меньше. Эти предложения показывают время и условие без лишних пояснений.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478348"/>
            <a:ext cx="5139684" cy="1232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и подчинительные союзы: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главный признак, по которому различаются два разряда союзов: равноправие частей или зависимость одной части от другой.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равноправны, союз сочинительный; если одна часть объясняет другую, союз подчинительный.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правилам русского языка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героиня — три смысла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сидит за столом и спокойно читает. Союз соединяет два действия как равные и показывает, что они происходят вместе. Картина выглядит цельной и нейтральной, без оттенка противопоставления или объяснения.
</a:t>
            </a:r>
            <a:endParaRPr lang="en-US" sz="108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оттенка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читает, но не рисует. Здесь союз сразу меняет смысл: второе действие не добавляется, а противопоставляется первому. Предложение звучит как сравнение двух разных действий, между которыми есть разница.
</a:t>
            </a:r>
            <a:endParaRPr lang="en-US" sz="1077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читает, потому что готовится к уроку. Теперь союз объясняет причину действия, и смысл становится точнее. Даже одно маленькое слово может полностью изменить понимание предложения и его интонацию.
</a:t>
            </a:r>
            <a:endParaRPr lang="en-US" sz="113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союз меняет смысл предложения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разряда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поиска союза к определению его разряда и постановке запятой.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союзным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сложноподчинённых предложениях союз и союзное слово могут выглядеть похоже, но выполняют разные функции. Чтобы не ошибиться, нужно смотреть не только на форму, но и на роль слова в предложении.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только на 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называют разряд по памяти, не проверяя смысл связи. Но одно и то же слово может быть разным по значению, поэтому важно учитывать строение предложения и отношения между его частями.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Неучёт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да может соединять части, а может выражать противопоставление. Без контекста определить разряд нельзя, потому что именно смысл подсказывает, к какой группе относится союз в данном случае.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анализ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понять, что именно соединяет союз, легко перепутать разряды. Надёжный способ — сначала определить смысловые отношения, а уже потом назвать союз и объяснить его роль.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разряда союза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союзы в речи и учебных текстах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устных ответах чаще звучат короткие и привычные союзы, потому что они удобны для быстрого построения фразы.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небольших текстах преобладают нейтральные союзы; редкие формы используются заметно реже.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наблюдения за речью школьников; условные данные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и постановка запятых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подчинительными союзами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сложноподчинённых предложениях запятая чаще всего нужна перед потому что, если, когда, чтобы. Она отделяет главную часть от зависимой и помогает читателю понять структуру.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однородных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союзе и запятая не всегда ставится. Всё зависит от повторения союза, количества членов ряда и того, как именно они связаны по смыслу.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противительными союзами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обычно ставится перед союзами а, но, зато, однако, потому что они показывают противопоставление или резкую смену мысли между частями предложения.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определяет разряд союза, ему легче выбрать знак препинания. Так правило становится понятным не наизусть, а через смысл и строение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союзов: главный вывод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помогают увидеть, как связаны части предложения и почему именно так ставятся знаки препинания. Это основа точной, грамотной и выразительной речи.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2026-05-28T17:39:54Z</dcterms:created>
  <dcterms:modified xsi:type="dcterms:W3CDTF">2026-05-28T17:39:54Z</dcterms:modified>
</cp:coreProperties>
</file>