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и её график: от формулы к параболе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формулы к графику: как коэффициенты создают параболу.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квадратичную функцию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формулы, графики и уравнения. Она помогает увидеть, как меняется парабола, научиться находить её вершину, ось симметрии и корни, а затем применять эти знания в задачах алгебры и смежных предметов.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квадратичной функции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записывается так: y=ax²+bx+c. Здесь a, b и c — коэффициенты, а переменная x может принимать любые действительные значения.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не должно быть равно нулю. Если a=0, выражение теряет квадратный член и превращается в линейную функцию, а не в квадратичную.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коэффициент a задаёт основное поведение графика, а коэффициенты b и c уточняют его положение. Именно их сочетание определяет вид параболы.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квадратичной функции область определения всегда включает все действительные числа. Это значит, что подставлять можно любое значение x без ограничений.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коэффициент влияет на график по-своему и задаёт его важные свойства.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коэффициентам можно заранее предсказать форму и положение параболы, не строя график полностью.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коэффициентов a, b и c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квадратичной функции — парабола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y=ax²+bx+c всегда имеет форму параболы. У неё две ветви, одна вершина и ось симметрии, которая делит график на две равные части.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особенно важны вершина, пересечения с осями координат и симметричные точки. Они помогают быстро представить график без длинной таблицы значений.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a&gt;0, парабола открывается вверх. Если a&lt;0, её ветви направлены вниз. Этот знак сразу показывает, где будет наибольшее или наименьшее значение функции.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как координатные оси, вершина, ось симметрии и точки пересечения с осями связываются в единый образ параболы.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|a|, тем быстрее растёт или убывает функция рядом с вершиной. На графике это видно по разной «крутизне» парабол.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одновременно определяет направление ветвей и степень растянутости графика: его модуль меняет ширину, а знак — ориентацию.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a меняет форму параболы
</a:t>
            </a:r>
            <a:endParaRPr lang="en-US" sz="2493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параболы и ось симметрии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это точка, где парабола достигает наибольшего или наименьшего значения. Именно она помогает понять, как расположен весь график относительно осей.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вершину проходит ось симметрии. Она делит параболу на две одинаковые части, поэтому точки слева и справа от неё располагаются зеркально.
</a:t>
            </a:r>
            <a:endParaRPr lang="en-US" sz="1017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y=ax²+bx+c координата вершины по x вычисляется по формуле x=-b/(2a). Затем найденное значение подставляют в формулу, чтобы получить координату по y.
</a:t>
            </a:r>
            <a:endParaRPr lang="en-US" sz="10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свойствах квадратичной функции и её симметрии.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параболы по формуле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и пересечение с осью Ox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нули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Нулями функции называют такие значения x, при которых y=0. На графике это точки, где парабола пересекает или касается оси Ox.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находят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нули, нужно решить уравнение ax²+bx+c=0. Это обычное квадратное уравнение, связанное с графиком одной и той же функции.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квадратичной функции может быть два корня, один корень или ни одного действительного корня. Каждый случай по-разному отражается на графике.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корни существуют, они показывают точки пересечения с осью Ox. Если корней нет, парабола не имеет общих точек с этой осью.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помогает заранее понять, сколько точек пересечения будет у параболы с осью Ox.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D напрямую связан с графиком: пересечение, касание или отсутствие общих точек с осью Ox.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и число корней квадратного уравнения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как точка минимума или максимума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a положителен, ветви параболы поднимаются вверх. Вершина становится самой нижней точкой графика, поэтому именно в ней функция принимает наименьшее значение. По одной формуле уже можно предсказать поведение всей кривой.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смотрит вверх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отрицателен, график переворачивается: ветви направлены вниз. Тогда вершина превращается в самую высокую точку, а значение функции в ней оказывается наибольшим. Изменение только знака a меняет весь характер параболы.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смотрит вниз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вершину параболы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 вершину по формуле и проверить симметрию графика.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находится точно по формулам, поэтому график можно строить без догадок и отмечать симметричные точки.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Канонический вид квадратичной функции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 вершиной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y=a(x-p)²+q сразу показывает координаты вершины: это точка (p; q). Такой вид удобен, когда нужно быстро понять, куда сдвинут график и как он расположен на координатной плоскости.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оси Ox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p отвечает за горизонтальное смещение параболы. Если p положительно, график сдвигается вправо, а если отрицательно — влево. При этом сама форма кривой не меняется.
</a:t>
            </a:r>
            <a:endParaRPr lang="en-US" sz="971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оси Oy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q задаёт вертикальное перемещение графика. Положительное q поднимает параболу вверх, а отрицательное опускает вниз. Благодаря этому канонический вид удобно сравнивать со стандартной формой функции.
</a:t>
            </a:r>
            <a:endParaRPr lang="en-US" sz="8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сохраняет одинаковую форму при a=1, но её вершина меняет положение. На графике удобно видеть, как формулы задают смещение вправо, влево и вверх.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зависит от числа внутри скобок и свободного члена: один меняет положение по x, другой — по y.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графика параболы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функция по обе стороны от вершины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a&gt;0, то слева от вершины значения функции постепенно уменьшаются, а справа — увеличиваются. Вершина становится точкой минимума и разделяет график на два разных участка поведения.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вниз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a&lt;0 картина обратная: до вершины функция возрастает, а после неё убывает. Вершина в этом случае является точкой максимума, и именно от неё удобно отсчитывать изменения.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оси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проходит через вершину и помогает сравнивать две половины параболы. Значения функции на одинаковом расстоянии от оси равны, поэтому график выглядит зеркально.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вершину, можно сразу определить, где функция растёт и где убывает, не строя таблицу значений. Это особенно полезно при решении задач и анализе графиков в 9 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в полёте: знакомая парабола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мяч только подброшен вверх, его высота быстро растёт. На графике это соответствует подъёму параболы к вершине, где движение ещё продолжается, но уже замедляется.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вниз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вершины высота начинает уменьшаться, и мяч опускается к земле. Такая часть графика помогает увидеть, что квадратичная функция описывает не только числа, но и реальные процессы.
</a:t>
            </a:r>
            <a:endParaRPr lang="en-US" sz="1077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параболы показывает момент, когда мяч находится выше всего. В физической ситуации это удобный ориентир: по ней можно определить максимальную высоту полёта.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графика имеют одну и ту же основу, но коэффициент a меняет их вид. Чем больше модуль a, тем сильнее сжат график, а отрицательный знак переворачивает его.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значение и знак старшего коэффициента одновременно определяют ширину параболы и направление её ветвей.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парабол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a≠0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забывать, что квадратичная функция существует только при a≠0. Если этот коэффициент равен нулю, формула уже описывает не параболу, а другую, более простую зависимость.
</a:t>
            </a:r>
            <a:endParaRPr lang="en-US" sz="1141" dirty="0"/>
          </a:p>
        </p:txBody>
      </p:sp>
      <p:sp>
        <p:nvSpPr>
          <p:cNvPr id="11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 оси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Формулу x=-b/(2a) легко перепутать из-за минуса. Ошибка в знаке сразу смещает ось симметрии, а вместе с ней неправильно находится и вершина параболы.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координату x вершины, затем подставляют её в исходную формулу. Если пропустить второй шаг, вершина будет неполной, а график построится неверно.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нули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ищут по уравнению ax²+bx+c=0, а не по пересечению с осью Oy. Пересечение с Oy всегда связано со значением c, а не с корнями.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926000" y="315489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скобкам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формулы важно точно замечать скобки и знаки коэффициентов. Даже одна невнимательная запись меняет расчёты, поэтому каждое действие нужно проверять по исходной формуле.
</a:t>
            </a:r>
            <a:endParaRPr lang="en-US" sz="11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 формуле получить полное описание графика.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исследования квадратичной функции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Парабола, которую можно понять по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связывает формулу и рисунок: по коэффициентам можно предсказать форму параболы, найти вершину, ось симметрии и нули функции. Это делает тему удобной для решения задач и изучения графиков.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2026-05-30T01:48:59Z</dcterms:created>
  <dcterms:modified xsi:type="dcterms:W3CDTF">2026-05-30T01:48:59Z</dcterms:modified>
</cp:coreProperties>
</file>