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4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анализаторы: ключевые темы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6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Анализаторы — системы восприятия и обработки информации из окружающего мира.
</a:t>
            </a:r>
            <a:endParaRPr lang="en-US" sz="414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«анализатор» введено И.П. Павловым в начале XX века для объяснения передачи и обработки сигналов. Современные исследования изучают анализаторы на клеточном уровне, развивая медицину и нейронауки.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7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анализаторов и контекст темы
</a:t>
            </a:r>
            <a:endParaRPr lang="en-US" sz="2657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99650" y="1213600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— специализированные клетки, воспринимающие раздражители, например, свет или звук. Они преобразуют эти стимулы в нервные импульсы для дальнейшей передачи.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Трёхчастная структура анализатора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99650" y="2524455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Проводниковый путь — нервные волокна, по которым сигнал передается в центральную часть мозга, где происходит его анализ и осмысление.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в пространстве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Анализаторы позволяют людям точно определять расположение объектов вокруг, что необходимо для передвижения и безопасности. Без них человек испытывал бы затруднения в повседневных действиях.
</a:t>
            </a:r>
            <a:endParaRPr lang="en-US" sz="1292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Восприятие внешних раздражителей
</a:t>
            </a:r>
            <a:pPr algn="ctr" indent="0" marL="0">
              <a:lnSpc>
                <a:spcPct val="100000"/>
              </a:lnSpc>
              <a:buNone/>
            </a:pPr>
            <a:r>
              <a:rPr lang="en-US" sz="12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и слуховой анализаторы помогают воспринимать окружающий мир — цвета, звуки, запахи, вкусы и прикосновения. Это основа для обучения и общения с окружающими.
</a:t>
            </a:r>
            <a:endParaRPr lang="en-US" sz="1203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безопасности и адаптации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анализаторов позволяет быстро реагировать на опасности, правильно ориентироваться в социуме и принимать обоснованные решения на основе полученной информации.
</a:t>
            </a:r>
            <a:endParaRPr lang="en-US" sz="1273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анализаторов в жизни человека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1063" y="1374750"/>
            <a:ext cx="284700" cy="253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95426" y="1353834"/>
            <a:ext cx="221175" cy="29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76794" y="1353834"/>
            <a:ext cx="258037" cy="294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76594" y="1353834"/>
            <a:ext cx="258037" cy="294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76394" y="1353834"/>
            <a:ext cx="258037" cy="294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анализаторов человека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6" name="Text 2"/>
          <p:cNvSpPr txBox="1"/>
          <p:nvPr/>
        </p:nvSpPr>
        <p:spPr>
          <a:xfrm>
            <a:off x="426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за восприятие света, цвета и формы, обеспечивая зрительное восприятие окружающего мира.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1037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анализатор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21294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восприятие звуков: высоты, громкости и тембра, важен для коммуникации и ориентации.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7404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Слуховой анализатор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8292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различать запахи, что помогает в оценке пищи и выявлении опасностей.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44402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Обонятельный анализатор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5290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Распознаёт основные вкусы — сладкий, солёный, кислый, горький — что влияет на пищевые предпочтения и защиту организма.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61400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Вкусовой анализатор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7228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за восприятие прикосновений, температуры и положения тела в пространстве.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39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Кожно-мышечный анализатор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Экстерорецепторы реагируют на внешние стимулы, например, свет и звук. Интерорецепторы воспринимают сигналы из внутренних органов. Проприорецепторы отвечают за восприятие положения и движения тела.
</a:t>
            </a:r>
            <a:endParaRPr lang="en-US" sz="1508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Рецепторы: устройство и разнообразие функций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рецепторов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рецепторов различается: в глазах есть палочки и колбочки для восприятия света, во внутреннем ухе — волосковые клетки для звука. Каждая структура приспособлена к своей функции.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рецепторов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161635"/>
            <a:ext cx="4151400" cy="27241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функции анализаторов, их локализацию и примеры раздражителей.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анализатор заточен на восприятие конкретного вида раздражений с определённым местом рецепторов.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9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анализаторов
</a:t>
            </a:r>
            <a:endParaRPr lang="en-US" sz="2839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318"/>
            <a:ext cx="2916900" cy="1723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911068"/>
            <a:ext cx="2916900" cy="17233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483425" y="118105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глаза и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 состоит из сетчатки, зрачка и хрусталика, воспринимающих световые волны. Зрительный нерв передаёт информацию в затылочную долю мозга для обработки и восприятия образов.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483425" y="299080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зрения в повседневной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помогает ориентироваться в пространстве, читать и различать предметы. Без хорошо работающего зрительного анализатора качество жизни значительно снижается.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анализатор: особенности работы
</a:t>
            </a:r>
            <a:endParaRPr lang="en-US" sz="244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Зрительные рецепторы составляют подавляющее большинство, обеспечивая основное восприятие мира человеком.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зрительных рецепторов подчёркивает важность зрения для ориентации и познания мира.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Научно-популярные исследования, 2023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распределения рецепторов по органам чувств
</a:t>
            </a:r>
            <a:endParaRPr lang="en-US" sz="210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Слуховой анализатор включает наружное, среднее и внутреннее ухо, обеспечивая приём звуковых волн и их передачу.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5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Слуховой анализатор: строение и основные функции
</a:t>
            </a:r>
            <a:endParaRPr lang="en-US" sz="2115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восприятие речи и музыки, что критично для коммуникации и эмоционального восприятия.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анализировать окружающие звуковые сигналы, важные для безопасности и ориентации в пространстве.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Слуховой нерв передаёт звуковые импульсы в височную долю мозга, где происходит их распознавание по высоте и тембру.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Обонятельный анализатор: механизм восприятия запахов
</a:t>
            </a:r>
            <a:endParaRPr lang="en-US" sz="2104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обонятельного анализатора находятся в носовой слизистой и реагируют на входящие молекулы запахов, что запускает электрические импульсы для передачи сигнала в мозг.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рецепторов передаются через обонятельную луковицу в специальные отделы мозга, где формируется восприятие запаха, влияющее на эмоции и оценку безопасности окружающей среды.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Вкусовые рецепторы сгруппированы в сосочках языка и различают четыре основных вкуса: сладкий, солёный, кислый и горький, обеспечивая оценку пищи.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Восприятие вкусов тесно связано с состоянием рецепторов и фактором запаха, который усиливает или ослабляет вкусовые ощущения.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анализатор служит защитой от вредной пищи и помогает поддерживать правильное питание, влияя на пищевое поведение человека.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Вкусовой анализатор: базовые функции и детальные особенности
</a:t>
            </a:r>
            <a:endParaRPr lang="en-US" sz="210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передачи сигнала в анализаторе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нервного сигнала от раздражителя к мозгу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299" y="1213600"/>
            <a:ext cx="45726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Кожно-мышечный анализатор включает рецепторы кожи и мышц, которые воспринимают прикосновения, боль и температуру. Эти сигналы проходят по спинномозговым путям в мозг для обработки.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9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Кожно-мышечный анализатор: структура и функции
</a:t>
            </a:r>
            <a:endParaRPr lang="en-US" sz="2499" dirty="0"/>
          </a:p>
        </p:txBody>
      </p:sp>
      <p:sp>
        <p:nvSpPr>
          <p:cNvPr id="10" name="Text 3"/>
          <p:cNvSpPr txBox="1"/>
          <p:nvPr/>
        </p:nvSpPr>
        <p:spPr>
          <a:xfrm>
            <a:off x="2167425" y="2571750"/>
            <a:ext cx="3244500" cy="15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мозге соматосенсорная кора анализирует информацию, позволяя человеку ощущать положение и движение тела, что важно для координации и равновесия.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78205" y="1068000"/>
            <a:ext cx="2582890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минимальные раздражители и скорость реакции различных анализаторов, подчёркивая их особенности и адаптацию к восприятию окружающего мира.
</a:t>
            </a:r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анализаторов зависит от типа рецепторов и особенностей обработки сигналов в нервной системе.
</a:t>
            </a:r>
            <a:endParaRPr lang="en-US" sz="1417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разных анализаторов: сравнительный анализ
</a:t>
            </a:r>
            <a:endParaRPr lang="en-US" sz="2104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лабораторных исследований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температуры и загрязнение воздуха негативно воздействуют на кожно-мышечные и обонятельные анализаторы, уменьшая их эффективность.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окружающей среды на функционирование анализаторов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свет и громкий шум могут перегружать рецепторы, снижая их чувствительность и вызывая дискомфорт или усталость.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Чрезмерная стимуляция приводит к усталости анализаторов, снижению концентрации внимания и появлению ошибок восприятия в повседневной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цвета: дальтонизм и его влияние
</a:t>
            </a:r>
            <a:pPr algn="ctr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Дальтонизм характеризуется неспособностью различать определённые цвета, что связано с генетическими особенностями или повреждениями сетчатки. Это расстройство затрудняет выполнение некоторых видов деятельности и влияет на качество жизни.
</a:t>
            </a:r>
            <a:endParaRPr lang="en-US" sz="1106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обоняния: аносмия и её причины
</a:t>
            </a:r>
            <a:pPr algn="ctr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Аносмия вызывает полную или частичную утрату обоняния из-за травм, инфекций или токсического воздействия. Это состояние снижает возможность оценки качества пищи и безопасности окружающей среды, затрудняя повседневное существование.
</a:t>
            </a:r>
            <a:endParaRPr lang="en-US" sz="1141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3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Расстройства анализаторов: причины и последствия
</a:t>
            </a:r>
            <a:endParaRPr lang="en-US" sz="244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 приспособления для компенсации нарушений анализаторов
</a:t>
            </a:r>
            <a:endParaRPr lang="en-US" sz="2104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Очки корректируют зрение, а слуховые аппараты усиливают восприятие звуков, помогая людям с нарушениями анализаторов поддерживать качество жизни.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Импланты сетчатки и слуховые импланты восстанавливают функции органов чувств на молекулярном уровне, расширяя возможности реабилитации.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программы тренируют альтернативные сенсорные каналы, стимулируя адаптацию мозга к изменениям восприятия.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позволяют повысить независимость и комфорт людей с ограниченными возможностями, сочетая науку и практическое применение.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889" y="1613934"/>
            <a:ext cx="4772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более 9 000 вкусовых рецепторов, которые обеспечивают комплексное восприятие вкуса. Чувствительность обоняния возрастает натощак, что помогает лучше оценивать окружающую среду в определённые периоды.
</a:t>
            </a:r>
            <a:endParaRPr lang="en-US" sz="1508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65889" y="1044450"/>
            <a:ext cx="47721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вкусовых рецепторов и индивидуальные реакции
</a:t>
            </a:r>
            <a:endParaRPr lang="en-US" sz="1580" dirty="0"/>
          </a:p>
        </p:txBody>
      </p:sp>
      <p:sp>
        <p:nvSpPr>
          <p:cNvPr id="10" name="Text 3"/>
          <p:cNvSpPr txBox="1"/>
          <p:nvPr/>
        </p:nvSpPr>
        <p:spPr>
          <a:xfrm>
            <a:off x="465550" y="3324506"/>
            <a:ext cx="4772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Синестезия — редкое явление, при котором звуки могут восприниматься как цвета или формы. Каждый человек воспринимает запахи уникально, что обусловлено особенностями нервной системы и личным опытом.
</a:t>
            </a:r>
            <a:endParaRPr lang="en-US" sz="1508" dirty="0"/>
          </a:p>
        </p:txBody>
      </p:sp>
      <p:sp>
        <p:nvSpPr>
          <p:cNvPr id="11" name="Text 4"/>
          <p:cNvSpPr txBox="1"/>
          <p:nvPr/>
        </p:nvSpPr>
        <p:spPr>
          <a:xfrm>
            <a:off x="465550" y="2755022"/>
            <a:ext cx="47721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Явление синестезии как необычный способ восприятия
</a:t>
            </a:r>
            <a:endParaRPr lang="en-US" sz="1580" dirty="0"/>
          </a:p>
        </p:txBody>
      </p:sp>
      <p:sp>
        <p:nvSpPr>
          <p:cNvPr id="12" name="Text 5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1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об анализаторах человека
</a:t>
            </a:r>
            <a:endParaRPr lang="en-US" sz="268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5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Анализаторы: фундамент развития и взаимодействия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17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Анализаторы играют ключевую роль в познании мира, формировании навыков и социализации. Их здоровье и изучение открывают перспективы для медицины и улучшения качества жизни общества.
</a:t>
            </a:r>
            <a:endParaRPr lang="en-US" sz="425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2026-05-09T00:25:21Z</dcterms:created>
  <dcterms:modified xsi:type="dcterms:W3CDTF">2026-05-09T00:25:21Z</dcterms:modified>
</cp:coreProperties>
</file>