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слова, которые передают чувства и реакцию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говорят громче длинных фраз.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междометия важны на уроке русского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часто звучат в разговоре, сказках, комиксах и переписке. Они помогают понять настроение героя, точнее оформить реплику и правильно поставить знаки препинания в эмоциональном предложении.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— самостоятельная неизменяемая часть речи, которая не называет предмет, признак или действие и обычно не отвечает на вопросы.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задача — передавать чувство или побуждение: радость, удивление, досаду, просьбу, оклик, благодарность или испуг.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часто звучат отдельно или в коротких репликах, поэтому они легко заметны в устной речи и художественных текстах.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группы междометий и их назначение в речи.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междометия зависит от ситуации и интонации, а его роль в речи определяется тем, что именно нужно выразить: чувство, призыв или вежливость.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«Междометие»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междометия звучат в живой речи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Уронил книгу — и сразу «Ой!»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ученик торопится к парте, но книга выскальзывает из рук и падает на пол. В классе слышится короткое «Ой!», а затем удивлённое «Ах!». Эти реплики мгновенно показывают испуг и неожиданность без длинных объяснений.
</a:t>
            </a:r>
            <a:endParaRPr lang="en-US" sz="90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радость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сообщает, что контрольную перенесли, и в классе тут же раздаётся дружное «Ура!». Одно короткое слово передаёт облегчение и радость гораздо быстрее, чем любое подробное предложение. Именно так междометия делают речь живой и выразительной.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просьба 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один ученик хочет напомнить другу о тишине и произносит: «Тсс!». Смысл понятен сразу: нужно говорить тише и не мешать другим. В таких ситуациях междометие работает как быстрый и точный сигнал.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междометие в предложении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 междометия: значение, форма и оформление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«ах», «ба» и «ой» помогают мгновенно показать, что событие оказалось неожиданным. Они особенно заметны в диалогах, где герой реагирует без долгих объяснений.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«ура» передаёт победу, облегчение или весёлое настроение. Одно короткое слово делает радостную реплику яркой и сразу понятной слушателю.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досада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«ой» и «увы» часто выражают огорчение, неприятность или боль. В речи они помогают передать не сам факт события, а реакцию человека на него.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произведениях такие междометия показывают мгновенное чувство героя. В разговоре они заменяют длинную фразу и делают реплику более живой и естественной.
</a:t>
            </a:r>
            <a:endParaRPr lang="en-US" sz="8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всего встречаются слова, передающие чувства и мгновенную реакцию говорящего.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междометий и их роль в речи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 преобладают, потому что они чаще всего нужны в живой речи и художественных текстах.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«Междометие»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междометия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междометия нужны, когда нужно быстро обратиться к человеку, привлечь внимание или остановить действие. Слова «эй» и «алло» помогают начать контакт.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«тсс», «кыш» и «брысь» выражают просьбу о тишине или требование прекратить действие. Они звучат кратко, но смысл понятен сразу.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 называют само действие и не описывают предмет. Они лишь передают побуждение, поэтому особенно часто встречаются в диалогах и коротких репликах.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междометия в общении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«Здравствуйте» помогает начать разговор вежливо и спокойно. В школьном общении это слово задаёт доброжелательный тон и показывает уважение к собеседнику.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выражает признательность за помощь, внимание или услугу. Оно делает речь теплее и показывает, что человек ценит чужое действие.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«Пожалуйста» звучит в просьбе и в ответ на благодарность. Это одно из самых частых слов вежливого общения, которое помогает говорить мягко и тактично.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 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«извините» и «до свидания» помогают корректно закончить разговор или попросить прощения. Они поддерживают уважительный и доброжелательный стиль 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междометия обычно выделяются знаками препинания, потому что произносятся отдельно и передают сильную эмоцию.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 знаки препинания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чаще всего отделяются запятой или восклицательным знаком, потому что произносятся как самостоятельная реплика и несут яркое чувство.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правилам русской пунктуации для междометий.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междометия работают в литературе и комиксах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которая сразу задаёт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вдруг слышит шум за дверью и восклицает: «Ой!». Одно короткое слово передаёт испуг и делает сцену живой. Читатель сразу понимает реакцию персонажа без длинного объяснения.
</a:t>
            </a:r>
            <a:endParaRPr lang="en-US" sz="1029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ученик роняет стопку тетрадей, а рядом в облачке появляются «Ах!» и «Эй!». Междометия помогают показать движение, удивление и обращение к другу. Изображение становится понятным даже без большого текста.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междометия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передаёт радость, удивление, досаду, боль или призыв. Оно показывает реакцию говорящего быстрее, чем обычное предложение.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не обозначает предмет, действие или признак. Оно не отвечает на привычные вопросы и не является главным сообщением о событии.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 изменяется по числам, родам и падежам. Его легко узнать по краткости, особой интонации и роли в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разные значения междометий и их частые учебные примеры.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междометий по значению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слова, связанные с эмоциями, а обращения обычно короче и используются для быстрого привлечения внимания.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по учебным примерам русского языка, 2025.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междометие может передавать разные чувства. Это особенно заметно, когда меняются голос, текст рядом и обстоятельства разговора.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 русского языка.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оттенка значения у слова «ой» помогает различить интонация и ситуация.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междометия оформляются на письме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правилах постановки знаков препинания при междометиях в школьной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152534"/>
            <a:ext cx="4418400" cy="18453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слово с его смыслом и увидеть, как короткая форма передаёт точное отношение говорящего.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междометия и их 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короткое слово может точно передавать эмоцию, обращение или вежливое отношение к собеседнику.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«Междометие».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 живом общении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междометие помогает мгновенно показать реакцию: удивление, радость, испуг или просьбу. Из-за этого собеседник быстрее понимает настроение говорящего.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и диалогах книг такие слова делают реплику естественной и похожей на живой разговор. Они заменяют длинное объяснение коротким эмоциональным сигналом.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речи это особенно полезно: междометие помогает говорить кратко, понятно и выразительно, не перегружая фразу лишними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междометий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междометие с любым словом, которое звучит восклицательно. На самом деле важны не только эмоции, но и роль слова в предложении.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забывать о знаках препинания. Если междометие выделяется паузой или сильным чувством, на письме его нужно отделять запятой или восклицательным знаком.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учитывать ситуацию и интонацию. Без них трудно точно определить, что именно выражает короткое слово: радость, тревогу, просьбу или обращение.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— смешение междометий с частицами и словами вежливости. Одно и то же слово в разных случаях может вести себя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коротко, но выразительно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делают речь живой и эмоциональной: они передают чувства, побуждение и реакцию, помогают понять настроение говорящего и часто требуют особого оформления на письме.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2026-05-22T16:32:19Z</dcterms:created>
  <dcterms:modified xsi:type="dcterms:W3CDTF">2026-05-22T16:32:19Z</dcterms:modified>
</cp:coreProperties>
</file>