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B: Mobile Teens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 жизни подростка: общение, учёба, безопасность и баланс.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Mobile Teens важна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девятиклассников смартфон — привычный способ общаться, учиться и искать информацию. Эта тема помогает говорить о повседневной жизни на английском, сравнивать мнения и делать короткие выводы.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телефон входит в день подростка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начинается с будильника, сообщений и быстрого просмотра новостей. По дороге в школу он помогает свериться с расписанием, написать другу и проверить, всё ли на месте.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школьного дня телефон может пригодиться для заметок, поиска слова в словаре и фотографирования домашнего задания. Иногда он помогает быстро найти нужную информацию.
</a:t>
            </a:r>
            <a:endParaRPr lang="en-US" sz="1062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на улице подростки часто используют телефон для общения, музыки, видео и игр. Он помогает отдыхать, но легко отвлекает, если проводить в нём слишком много времени.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подходят слова и фразы: text a friend, check notifications, search for information, take a photo, use a learning app, spend time online.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подростки тратят время в телефоне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одновременно служит для общения, отдыха и школьных дел, но эти занятия занимают разное место в 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 сообщения и развлечения; учёба занимает меньшую долю.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на основе типичных сценариев использования смартфона подростками
</a:t>
            </a:r>
            <a:endParaRPr lang="en-US" sz="7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866" y="1513399"/>
            <a:ext cx="32805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0604" y="2815981"/>
            <a:ext cx="38272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585" y="1513501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98429" y="4000619"/>
            <a:ext cx="43740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Mobile Teens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smartphone, device, screen и app помогают назвать сам телефон и его основные части. Эта лексика нужна, чтобы говорить о привычках подростков и повседневных действиях.
</a:t>
            </a:r>
            <a:endParaRPr lang="en-US" sz="799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Account, password, privacy и online safety связаны с защитой личных данных. Они важны, когда нужно объяснить, как сохранить информацию и не открыть доступ чужим людям.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Notification, message, scroll и post describe то, что подросток видит и делает на экране. Эти слова часто встречаются, когда говорят о переписке, ленте и быстрых проверках телефона.
</a:t>
            </a:r>
            <a:endParaRPr lang="en-US" sz="78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screen time, be always online, check messages и spend time online показывают, как часто человек пользуется телефоном. Они помогают описывать режим дня и цифровые привычки.
</a:t>
            </a:r>
            <a:endParaRPr lang="en-US" sz="78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useful, convenient, distracting, private, risky, addictive и helpful позволяют оценить телефон и его влияние. С их помощью легко сравнивать полезное и вредное использование устройства.
</a:t>
            </a:r>
            <a:endParaRPr lang="en-US" sz="7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телефон помогает и как он отвлекает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один и тот же телефон может вести к разным результатам.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 use before bedtime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подросток берёт телефон «на минуту» и незаметно задерживается. Яркий экран и короткие видео не дают мозгу успокоиться, поэтому он goes to bed late и потом чувствует усталость утром.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спальня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тёмной комнате слышны только часы и короткие звуки уведомлений. Подросток лежит в кровати, снова проверяет телефон и остаётся awake longer than planned, хотя уже пора отдыхать и готовиться ко сну.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позднего просмотра сообщений и видео сон становится короче и менее спокойным. Утром трудно проснуться, хочется зевать, а на уроках тяжело сосредоточиться и работать в обычном темпе.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последствия долгого использования смартфона
</a:t>
            </a:r>
            <a:endParaRPr lang="en-US" sz="2562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появляются при длительном использовании телефона и как это влияет на подростка.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не только с глазами, но и с осанкой, руками и малой подвижностью; помогают перерывы и правильная поза.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таблица по типичным последствиям длительного экранного времени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смартфона для школьника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связаться с близкими, найти нужные сведения и использовать учебные приложения в повседневных задачах.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преимущества связаны с общением и быстрым доступом к информации.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на основе типичных школьных сценариев использования смартфона
</a:t>
            </a:r>
            <a:endParaRPr lang="en-US" sz="7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общение подростков в онлайн-среде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помогают keep in touch, быстро отвечать и договариваться о встречах. Подростки могут join a group chat класса или кружка и не пропускать важные новости.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Likes, comments and fast replies can affect mood. Если ответа нет долго, человек может начать переживать, хотя в реальной жизни общение не всегда происходит так быстро.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через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делает разговор удобным, но не передаёт голос, жесты и настроение так ясно, как личная встреча. Поэтому важно уметь общаться и онлайн, и face to face.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уметь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полезны фразы: share news, reply quickly, make plans. Они помогают описать, как подростки поддерживают дружбу и организуют общие дела.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safety: главные риски и способы защиты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риски при использовании смартфона и простые правила, которые помогают защитить личные данные, аккаунты и переписку.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 настроек приватности и осторожного поведения: чем меньше личной информации раскрыто, тем ниже риск для аккаунта и данных.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цифровой безопасности для подростков; учебный материал по теме mobile teens.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перед публикацией фото или сообщения
</a:t>
            </a:r>
            <a:endParaRPr lang="en-US" sz="2622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размещением контента в сети: проверка видимых деталей, оценка приватности и выбор безопасного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Cyberbullying: признаки проблемы и её последствия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 — это не только грубые сообщения. Сюда входят насмешки в чатах, слухи, чужие фото без согласия и намеренное исключение из онлайн-групп.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45795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Проблему легко заметить по обидным комментариям, повторяющимся сообщениям, скриншотам с насмешками и давлению со стороны других пользователей, которое не прекращается.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11577" y="1700925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подросток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школьника могут появиться тревога, стыд, злость, страх открыть телефон и желание никому не рассказывать о случившемся, даже если ситуация уже мешает учёбе.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145801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сохранить доказательства, заблокировать обидчика и как можно раньше обратиться к взрослому. Чем быстрее сообщить о проблеме, тем легче защитить себя.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0000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важны слова bullying, harassment, rude comments, screenshot, block, report и trusted adult. Они помогают говорить о проблеме спокойно и 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телефона используются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повседневные привычки подростков: быстрые действия и развлекательный контент занимают больше времени, чем учебные приложения и поиск информации.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чаще используют для общения и коротких развлечений, чем для учёбы. Значит, полезные функции требуют отдельного внимания и привычки.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распределения времени подростков в смартфоне; иллюстративные данные для урока.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healthy phone use для подростков и семьи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соглашение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семья договаривается о простых правилах: когда телефон можно использовать, где он лежит вечером и какие действия недопустимы за столом и перед сном.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играми и видео ставят правило homework first. После выполнения уроков ребёнок может пользоваться устройством без спешки, но в пределах оговорённого времени.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без экранов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телефон заряжают вне спальни, а уведомления выключают заранее. Так легче сохранить спокойный режим, заснуть вовремя и не отвлекаться ночью.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дня полезно чередовать экранное время, отдых, движение и общение вживую. Такой распорядок помогает не перегружать внимание и сохранять хорошее самочувствие.
</a:t>
            </a:r>
            <a:endParaRPr lang="en-US" sz="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цифрового здоровья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ежедневные привычки и их эффект. Эти действия помогают снизить утомление, лучше сосредоточиться и использовать телефон без лишнего напряжения.
</a:t>
            </a:r>
            <a:endParaRPr lang="en-US" sz="1143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регулярные привычки заметно улучшают концентрацию и самочувствие, если применять их каждый день, а не только иногда.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по цифровой гигиене для подростков; учебный материал.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всегда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языка смартфон помогает быстро проверить значение слова, услышать правильное произношение и записать новое выражение. Ученик может работать в паре и сразу использовать найденный вариант в ответе или мини-диалоге.
</a:t>
            </a:r>
            <a:endParaRPr lang="en-US" sz="777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сфотографировать задание, проверить расписание или открыть электронный дневник, телефон экономит время и снижает путаницу. Но важно пользоваться им только по просьбе учителя и не отвлекаться на лишние уведомления.
</a:t>
            </a:r>
            <a:endParaRPr lang="en-US" sz="804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задания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проекта телефон полезен для аудиозаписи, сканирования QR-кода и выполнения онлайн-задания. Он становится учебным инструментом, когда ученик соблюдает правила класса и использует устройство только для работы.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Мобильный телефон на уроке английского языка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подростку нужна помощь взрослого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при тревожных сообщениях, угрозах, просьбах о деньгах и других ситуациях, где важно быстро защитить себя и не скрывать проблему.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чек-лист цифрового баланса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3521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не у кровати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телефон на зарядку подальше от кровати, чтобы ночью меньше тянуться к экрану. Это помогает лучше спать и легче начинать утро.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34475" y="25958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для глаз и тела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короткие перерывы, вставай, разминайся и смотри вдаль. Небольшое движение снижает усталость и помогает дольше сохранять концентрацию.
</a:t>
            </a:r>
            <a:endParaRPr lang="en-US" sz="1170" dirty="0"/>
          </a:p>
        </p:txBody>
      </p:sp>
      <p:sp>
        <p:nvSpPr>
          <p:cNvPr id="14" name="Text 4"/>
          <p:cNvSpPr txBox="1"/>
          <p:nvPr/>
        </p:nvSpPr>
        <p:spPr>
          <a:xfrm>
            <a:off x="4940975" y="140302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уведомления в определённое время, а не каждый раз сразу. Так проще сохранить внимание во время уроков, чтения и домашних дел.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126325" y="269107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без экрана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 в расписании часы для прогулки, спорта, разговора с семьёй и чтения. Это помогает balance online and offline life.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112675" y="38395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открыть ленту, спроси себя, действительно ли это нужно. Такой привычный вопрос помогает spend less time scrolling и stay healthy.
</a:t>
            </a:r>
            <a:endParaRPr lang="en-US" sz="11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смартфон как полезный инструмент и зона ответственности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3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показывает, что смартфон помогает подростку общаться, учиться и быть на связи, если пользоваться им разумно. Без чётких правил он мешает сну, вниманию и хорошему самочувствию.
</a:t>
            </a:r>
            <a:endParaRPr lang="en-US" sz="35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2026-05-31T12:12:46Z</dcterms:created>
  <dcterms:modified xsi:type="dcterms:W3CDTF">2026-05-31T12:12:46Z</dcterms:modified>
</cp:coreProperties>
</file>