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леса: деревья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живой дом, где деревья помогают всему вокруг.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единая живая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свет, вода, воздух, почва и живые организмы работают вместе. Если изменится хотя бы один важный элемент, лесу станет труднее расти, жить и обновляться.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дерево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прочно удерживают дерево в земле и забирают из почвы воду с минеральными веществами. Они часто разрастаются широко, чтобы дереву было легче питаться и держаться устойчиво.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и крона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создают крону — верхнюю часть дерева, где расправляются листья или иголки. Крона помогает ловить свет, а ещё даёт тень и укрытие лесным жителям.
</a:t>
            </a:r>
            <a:endParaRPr lang="en-US" sz="1137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и кора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поддерживает дерево, как крепкая опора, и проводит воду вверх. Кора защищает его от холода, солнца, вредителей и мелких повреждений, словно природная куртка.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цветы,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иголки помогают дереву получать питание из света и обмениваться воздухом. Цветы, плоды и шишки нужны для размножения и помогают появляться новым деревьям.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и хвойные деревья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клён, дуб и липа осенью сбрасывают листья. Весной они снова покрываются свежей зеленью, поэтому лес быстро меняет свой вид и становится особенно ярким.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 и пихта сохраняют иголки дольше, чем лиственные деревья листья. Благодаря узкой форме иголок они меньше теряют влагу и легче переносят зимний холод.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лиственных деревьев листья обычно широкие и тонкие. У хвойных вместо них иголки, которые выглядят колючими, но на самом деле очень полезны для жизни дерева.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листья и иголки помогают деревьям жить в разных условиях. Одним нужно больше света и тепла, другим важнее сохранить воду и спокойно пережить морозы.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покоя дерево пробуждается, на нём набухают почки, а затем появляются молодые листья. Начинается новый сезон роста.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дерево растёт особенно активно. Оно наращивает листья, ветви и ствол, а крона становится гуще и пышнее.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готовится к холодам: замедляет рост, запасает силы и меняет внешний вид. У многих лиственных деревьев листья желтеют и опадают.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сезон рост почти останавливается. Дерево отдыхает и ждёт весны, чтобы снова начать развиваться.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дерево растёт и живёт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дереву для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дереву, чтобы в листьях происходил важный процесс питания. Без него дерево не может как следует расти, поэтому крона всегда тянется к солнцу.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к дереву через корни и помогает ему жить, расти и оставаться свежим. Если воды мало, листья быстро вянут, и дерево слабеет.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Дереву нужен воздух для дыхания и обмена веществ. Через листья оно получает углекислый газ, а затем использует его вместе со светом и водой.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дерево берёт минеральные вещества, которые помогают ему строить новые ветви, листья, кору и корни. Без богатой почвы рост становится медленнее.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дерево получает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свет, воздух, вода и листья помогают дереву расти.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так важны для леса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закрывают землю от палящего солнца. Под их тенью почва не пересыхает так быстро, а лес остаётся прохладнее, чем открытая поляна.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уменьшают силу ветра и помогают сохранять влагу в воздухе и почве. Поэтому рядом с ними растения чувствуют себя спокойнее и лучше растут.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лесных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ветвях, дуплах и среди листьев живут птицы, белки и насекомые. Для многих животных дерево — это и дом, и столовая, и укрытие в одном месте.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опадают, они перегнивают и превращаются в перегной. Так дерево не только живёт само, но и помогает создавать плодородную почву для других растений.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кронах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Дятлы, синицы и воробьи находят в ветвях безопасные места для гнёзд. В кроне им удобно прятаться от хищников и искать корм среди коры и листьев.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ловко прыгают по деревьям и прячут орехи и семена на зиму. Дерево для них — это высокая лестница, кладовая и удобная смотровая площадка.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бабочки находят на деревьях пищу, укрытие и место для жизни. Одни питаются листьями или соком, другие прячутся в коре и щелях.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 ствола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дерева тоже много движения: здесь можно увидеть следы зверей, насекомых и птиц. Дерево привлекает разных соседей, будто лесный дом с открытой дверью.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деревьями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ковёр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земля редко бывает голой. Её покрывают опавшие листья, мелкие веточки и мягкий перегной, который похож на тёплый лесной ковёр. В этом слое живут черви и маленькие грибы, помогающие земле становиться плодородной.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Трудяги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постоянно работают невидимые помощники: бактерии, грибы и другие мелкие организмы. Они разлагают остатки растений и возвращают в землю полезные вещества, чтобы деревья могли расти дальше.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основа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почва хранит воду, воздух и питательные вещества. Корни деревьев тянутся к ним, как к сокровищам, и именно поэтому под деревьями жизнь идёт особенно активно.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 деревьями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бывают разными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отличаются не только ростом, но и формой кроны, толщиной ствола, цветом коры и типом листьев. Эти признаки помогают дереву лучше жить в своём месте.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плоды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берёзы, дуба и сосны разные плоды: семена, жёлуди или шишки. Они помогают деревьям размножаться и расселяться по лесу, словно маленькие помощники с крылышками и шапочками.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иголки
</a:t>
            </a:r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деревьев широкие листья, у других — узкие иголки. Такая разница помогает по-разному получать свет и беречь влагу, особенно в холодное или сухое время года.
</a:t>
            </a:r>
            <a:endParaRPr lang="en-US" sz="1103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деревьям нужно больше света, другим — больше влаги, а третьи лучше растут на бедной почве. Поэтому в лесу можно встретить очень разные деревья, и каждое занимает своё место.
</a:t>
            </a:r>
            <a:endParaRPr lang="en-US" sz="10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сезонам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набухают, а на ветвях появляются молодые листочки. Деревья будто просыпаются после зимней дремоты и начинают активно расти.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становятся густыми и зелёными. Лес даёт много тени, а деревья используют тепло и свет, чтобы набирать силу.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Деревья постепенно готовятся к холоду и экономят силы до следующей весны.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стоят без листьев, а хвойные остаются зелёными. Лес выглядит спокойным, но под снегом жизнь не останавливается.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лесу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новые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молодые деревца там, где лес пострадал от пожара, вырубки или засухи. Так у леса появляется шанс снова стать густым и живым.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растениям и животным. Если уносить его с собой, лес остаётся чистым, безопасным и приятным для всех.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от огня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и непотушенный костёр могут быстро превратить тихий лес в беду. Поэтому важно соблюдать правила и не оставлять огонь без внимания.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ломают молодые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Сломанная ветка не вырастет по щелчку пальцев. Аккуратное отношение помогает молодым деревьям окрепнуть и стать частью будущего леса.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обновляется после гибели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разложение дерева возвращает вещества в почву и помогает появлению новых растений.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4 800 лет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живут почти пять тысяч лет.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долго живут отдельные сосны-долгожители: они успевают стать свидетелями множества поколений людей и животных и всё это время тихо помогают лесу.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Park Service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вода в лесу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из почвы и помогают ей задерживаться в лесу. Благодаря этому земля не пересыхает слишком быстро после дождя или жары.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хранит воду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кронами деревьев почва меньше нагревается и медленнее теряет влагу. Поэтому в лесу обычно прохладнее и влажнее, чем на открытом 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живут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много деревьев, вода в ручьях и родниках уходит медленнее. Лес словно прикрывает её от солнца и ветра своим зелёным зонтиком.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помогает всему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достаточно, растения растут лучше, а животным легче находить прохладу. В лесу каждая капля очень ценна, почти как маленькое сокровище.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дерево по его признакам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листьям и иголкам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 и иголок часто подсказывает, какое перед нами дерево. У одних листья широкие, у других тонкие и длинные, как маленькие зелёные ёжики.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коре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бывает гладкой, шершавой, тёмной или светлой. У берёзы она белая с тёмными черточками, и её легко заметить даже издалека.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плодам и шишкам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узнают по жёлудям, а сосну — по шишкам и длинным иголкам. Плоды и семена помогают дереву продолжать свой род.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кроны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дерева своя «причёска»: крона может быть круглой, узкой, высокой или раскидистой. Эта подсказка помогает различать деревья даже без табличек.
</a:t>
            </a:r>
            <a:endParaRPr lang="en-US" sz="11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будет, если деревьев станет мало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Исчезнет тень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деревьев лес станет открытым и жарким. Животным и людям будет труднее спрятаться от солнца, а почва начнёт сильнее пересыхать.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Станет меньше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птицам, белкам и насекомым нужны ветви, дупла и кроны. Если деревьев мало, им сложнее найти дом, укрытие и пищу.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Ослабеет 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больше не будут так хорошо держать землю. Дождь начнёт быстрее размывать почву, и полезный верхний слой может исчезнуть.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станет беднее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деревьев мало, в лесу становится тише, суше и скромнее жизнь. Экосистема теряет прочную основу, а восстанавливаться ей гораздо труднее.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её тайники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прыгает по ветвям, выбирая места, где можно спрятать орехи и семена. Потом она быстро забывает часть своих запасов, и из них могут вырасти новые растения. Вот такой лесной «банк с сюрпризом».
</a:t>
            </a:r>
            <a:endParaRPr lang="en-US" sz="100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 дом в стволе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коре не ради музыки, а в поисках насекомых. Если дерево старое или повреждённое, в нём может появиться дупло, которое позже станет домом для других птиц.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Грибной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часто прячутся грибы, и это не просто лесные шляпки. Они помогают разлагать листья и веточки, возвращая питательные вещества в почву, чтобы рядом могли расти новые растения.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лесных соседей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держится на деревьях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это опора леса: они дают тень, воздух, влагу и дом для множества живых существ. Если беречь каждое дерево, лес останется здоровым и дружелюбным.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2026-05-26T01:03:51Z</dcterms:created>
  <dcterms:modified xsi:type="dcterms:W3CDTF">2026-05-26T01:03:51Z</dcterms:modified>
</cp:coreProperties>
</file>